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0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000" autoAdjust="0"/>
    <p:restoredTop sz="94710" autoAdjust="0"/>
  </p:normalViewPr>
  <p:slideViewPr>
    <p:cSldViewPr snapToGrid="0">
      <p:cViewPr>
        <p:scale>
          <a:sx n="66" d="100"/>
          <a:sy n="66" d="100"/>
        </p:scale>
        <p:origin x="-9090" y="-72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G:\Pentidotea\Pentidotea%20Movement%20Files\M2U00759\M2U00759_Dots_Dots_Manual_Track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dk1">
                    <a:lumMod val="50000"/>
                    <a:lumOff val="50000"/>
                  </a:schemeClr>
                </a:solidFill>
                <a:latin typeface="+mn-lt"/>
                <a:ea typeface="+mn-ea"/>
                <a:cs typeface="+mn-cs"/>
              </a:defRPr>
            </a:pPr>
            <a:r>
              <a:rPr lang="en-US" sz="3000" i="1" dirty="0" smtClean="0">
                <a:solidFill>
                  <a:schemeClr val="tx1"/>
                </a:solidFill>
                <a:latin typeface="Times" charset="0"/>
                <a:ea typeface="Times" charset="0"/>
                <a:cs typeface="Times" charset="0"/>
              </a:rPr>
              <a:t>P.</a:t>
            </a:r>
            <a:r>
              <a:rPr lang="en-US" sz="3000" i="1" baseline="0" dirty="0" smtClean="0">
                <a:solidFill>
                  <a:schemeClr val="tx1"/>
                </a:solidFill>
                <a:latin typeface="Times" charset="0"/>
                <a:ea typeface="Times" charset="0"/>
                <a:cs typeface="Times" charset="0"/>
              </a:rPr>
              <a:t> </a:t>
            </a:r>
            <a:r>
              <a:rPr lang="en-US" sz="3000" i="1" baseline="0" dirty="0" err="1" smtClean="0">
                <a:solidFill>
                  <a:schemeClr val="tx1"/>
                </a:solidFill>
                <a:latin typeface="Times" charset="0"/>
                <a:ea typeface="Times" charset="0"/>
                <a:cs typeface="Times" charset="0"/>
              </a:rPr>
              <a:t>resecata</a:t>
            </a:r>
            <a:r>
              <a:rPr lang="en-US" sz="3000" i="1" dirty="0" smtClean="0">
                <a:solidFill>
                  <a:schemeClr val="tx1"/>
                </a:solidFill>
                <a:latin typeface="Times" charset="0"/>
                <a:ea typeface="Times" charset="0"/>
                <a:cs typeface="Times" charset="0"/>
              </a:rPr>
              <a:t> </a:t>
            </a:r>
            <a:r>
              <a:rPr lang="en-US" sz="3000" dirty="0">
                <a:solidFill>
                  <a:schemeClr val="tx1"/>
                </a:solidFill>
                <a:latin typeface="Times" charset="0"/>
                <a:ea typeface="Times" charset="0"/>
                <a:cs typeface="Times" charset="0"/>
              </a:rPr>
              <a:t>5 </a:t>
            </a:r>
            <a:r>
              <a:rPr lang="en-US" sz="3000" dirty="0" smtClean="0">
                <a:solidFill>
                  <a:schemeClr val="tx1"/>
                </a:solidFill>
                <a:latin typeface="Times" charset="0"/>
                <a:ea typeface="Times" charset="0"/>
                <a:cs typeface="Times" charset="0"/>
              </a:rPr>
              <a:t>Tracks </a:t>
            </a:r>
            <a:r>
              <a:rPr lang="en-US" sz="3000" dirty="0">
                <a:solidFill>
                  <a:schemeClr val="tx1"/>
                </a:solidFill>
                <a:latin typeface="Times" charset="0"/>
                <a:ea typeface="Times" charset="0"/>
                <a:cs typeface="Times" charset="0"/>
              </a:rPr>
              <a:t>Run 12A </a:t>
            </a:r>
            <a:r>
              <a:rPr lang="en-US" sz="3000" dirty="0" smtClean="0">
                <a:solidFill>
                  <a:schemeClr val="tx1"/>
                </a:solidFill>
                <a:latin typeface="Times" charset="0"/>
                <a:ea typeface="Times" charset="0"/>
                <a:cs typeface="Times" charset="0"/>
              </a:rPr>
              <a:t>(Daytime)</a:t>
            </a:r>
            <a:endParaRPr lang="en-US" sz="3000" dirty="0">
              <a:solidFill>
                <a:schemeClr val="tx1"/>
              </a:solidFill>
              <a:latin typeface="Times" charset="0"/>
              <a:ea typeface="Times" charset="0"/>
              <a:cs typeface="Times" charset="0"/>
            </a:endParaRPr>
          </a:p>
        </c:rich>
      </c:tx>
      <c:layout/>
      <c:overlay val="0"/>
      <c:spPr>
        <a:noFill/>
        <a:ln>
          <a:noFill/>
        </a:ln>
        <a:effectLst/>
      </c:spPr>
    </c:title>
    <c:autoTitleDeleted val="0"/>
    <c:plotArea>
      <c:layout>
        <c:manualLayout>
          <c:layoutTarget val="inner"/>
          <c:xMode val="edge"/>
          <c:yMode val="edge"/>
          <c:x val="0.11266494859517"/>
          <c:y val="9.6904359777361407E-2"/>
          <c:w val="0.72936965059157799"/>
          <c:h val="0.75628507218430996"/>
        </c:manualLayout>
      </c:layout>
      <c:scatterChart>
        <c:scatterStyle val="lineMarker"/>
        <c:varyColors val="0"/>
        <c:ser>
          <c:idx val="0"/>
          <c:order val="0"/>
          <c:tx>
            <c:v>Track1</c:v>
          </c:tx>
          <c:spPr>
            <a:ln w="25400" cap="flat" cmpd="sng" algn="ctr">
              <a:solidFill>
                <a:schemeClr val="accent1">
                  <a:alpha val="70000"/>
                </a:schemeClr>
              </a:solidFill>
              <a:prstDash val="sysDot"/>
              <a:round/>
            </a:ln>
            <a:effectLst/>
          </c:spPr>
          <c:marker>
            <c:symbol val="none"/>
          </c:marker>
          <c:xVal>
            <c:numRef>
              <c:f>AllTracks!$D$21:$D$920</c:f>
              <c:numCache>
                <c:formatCode>General</c:formatCode>
                <c:ptCount val="900"/>
                <c:pt idx="0">
                  <c:v>31.819348216576859</c:v>
                </c:pt>
                <c:pt idx="1">
                  <c:v>33.35899409802412</c:v>
                </c:pt>
                <c:pt idx="2">
                  <c:v>34.257120862201702</c:v>
                </c:pt>
                <c:pt idx="3">
                  <c:v>34.898639979471398</c:v>
                </c:pt>
                <c:pt idx="4">
                  <c:v>39.260969976905322</c:v>
                </c:pt>
                <c:pt idx="5">
                  <c:v>44.136515268155001</c:v>
                </c:pt>
                <c:pt idx="6">
                  <c:v>50.295098793944071</c:v>
                </c:pt>
                <c:pt idx="7">
                  <c:v>53.887605850654317</c:v>
                </c:pt>
                <c:pt idx="8">
                  <c:v>53.117782909930717</c:v>
                </c:pt>
                <c:pt idx="9">
                  <c:v>53.502694380292503</c:v>
                </c:pt>
                <c:pt idx="10">
                  <c:v>53.502694380292503</c:v>
                </c:pt>
                <c:pt idx="11">
                  <c:v>53.887605850654317</c:v>
                </c:pt>
                <c:pt idx="12">
                  <c:v>54.914036438285848</c:v>
                </c:pt>
                <c:pt idx="13">
                  <c:v>54.914036438285848</c:v>
                </c:pt>
                <c:pt idx="14">
                  <c:v>55.170644085193743</c:v>
                </c:pt>
                <c:pt idx="15">
                  <c:v>55.170644085193743</c:v>
                </c:pt>
                <c:pt idx="16">
                  <c:v>55.170644085193743</c:v>
                </c:pt>
                <c:pt idx="17">
                  <c:v>55.555555555555557</c:v>
                </c:pt>
                <c:pt idx="18">
                  <c:v>55.683859379009498</c:v>
                </c:pt>
                <c:pt idx="19">
                  <c:v>55.555555555555557</c:v>
                </c:pt>
                <c:pt idx="20">
                  <c:v>55.555555555555557</c:v>
                </c:pt>
                <c:pt idx="21">
                  <c:v>55.427251732101617</c:v>
                </c:pt>
                <c:pt idx="22">
                  <c:v>55.427251732101617</c:v>
                </c:pt>
                <c:pt idx="23">
                  <c:v>55.427251732101617</c:v>
                </c:pt>
                <c:pt idx="24">
                  <c:v>55.427251732101617</c:v>
                </c:pt>
                <c:pt idx="25">
                  <c:v>55.427251732101617</c:v>
                </c:pt>
                <c:pt idx="26">
                  <c:v>54.914036438285848</c:v>
                </c:pt>
                <c:pt idx="27">
                  <c:v>55.042340261739803</c:v>
                </c:pt>
                <c:pt idx="28">
                  <c:v>54.914036438285848</c:v>
                </c:pt>
                <c:pt idx="29">
                  <c:v>54.78573261483195</c:v>
                </c:pt>
                <c:pt idx="30">
                  <c:v>54.78573261483195</c:v>
                </c:pt>
                <c:pt idx="31">
                  <c:v>54.78573261483195</c:v>
                </c:pt>
                <c:pt idx="32">
                  <c:v>54.914036438285848</c:v>
                </c:pt>
                <c:pt idx="33">
                  <c:v>55.042340261739803</c:v>
                </c:pt>
                <c:pt idx="34">
                  <c:v>55.042340261739803</c:v>
                </c:pt>
                <c:pt idx="35">
                  <c:v>55.042340261739803</c:v>
                </c:pt>
                <c:pt idx="36">
                  <c:v>55.042340261739803</c:v>
                </c:pt>
                <c:pt idx="37">
                  <c:v>55.042340261739803</c:v>
                </c:pt>
                <c:pt idx="38">
                  <c:v>55.042340261739803</c:v>
                </c:pt>
                <c:pt idx="39">
                  <c:v>55.042340261739803</c:v>
                </c:pt>
                <c:pt idx="40">
                  <c:v>55.042340261739803</c:v>
                </c:pt>
                <c:pt idx="41">
                  <c:v>55.042340261739803</c:v>
                </c:pt>
                <c:pt idx="42">
                  <c:v>55.042340261739803</c:v>
                </c:pt>
                <c:pt idx="43">
                  <c:v>55.042340261739803</c:v>
                </c:pt>
                <c:pt idx="44">
                  <c:v>55.042340261739803</c:v>
                </c:pt>
                <c:pt idx="45">
                  <c:v>55.042340261739803</c:v>
                </c:pt>
                <c:pt idx="46">
                  <c:v>55.042340261739803</c:v>
                </c:pt>
                <c:pt idx="47">
                  <c:v>55.042340261739803</c:v>
                </c:pt>
                <c:pt idx="48">
                  <c:v>55.042340261739803</c:v>
                </c:pt>
                <c:pt idx="49">
                  <c:v>55.042340261739803</c:v>
                </c:pt>
                <c:pt idx="50">
                  <c:v>55.042340261739803</c:v>
                </c:pt>
                <c:pt idx="51">
                  <c:v>55.042340261739803</c:v>
                </c:pt>
                <c:pt idx="52">
                  <c:v>55.042340261739803</c:v>
                </c:pt>
                <c:pt idx="53">
                  <c:v>55.042340261739803</c:v>
                </c:pt>
                <c:pt idx="54">
                  <c:v>55.042340261739803</c:v>
                </c:pt>
                <c:pt idx="55">
                  <c:v>55.042340261739803</c:v>
                </c:pt>
                <c:pt idx="56">
                  <c:v>55.042340261739803</c:v>
                </c:pt>
                <c:pt idx="57">
                  <c:v>55.042340261739803</c:v>
                </c:pt>
                <c:pt idx="58">
                  <c:v>55.042340261739803</c:v>
                </c:pt>
                <c:pt idx="59">
                  <c:v>55.042340261739803</c:v>
                </c:pt>
                <c:pt idx="60">
                  <c:v>55.042340261739803</c:v>
                </c:pt>
                <c:pt idx="61">
                  <c:v>55.042340261739803</c:v>
                </c:pt>
                <c:pt idx="62">
                  <c:v>55.042340261739803</c:v>
                </c:pt>
                <c:pt idx="63">
                  <c:v>55.042340261739803</c:v>
                </c:pt>
                <c:pt idx="64">
                  <c:v>55.042340261739803</c:v>
                </c:pt>
                <c:pt idx="65">
                  <c:v>55.042340261739803</c:v>
                </c:pt>
                <c:pt idx="66">
                  <c:v>55.042340261739803</c:v>
                </c:pt>
                <c:pt idx="67">
                  <c:v>55.042340261739803</c:v>
                </c:pt>
                <c:pt idx="68">
                  <c:v>55.042340261739803</c:v>
                </c:pt>
                <c:pt idx="69">
                  <c:v>55.042340261739803</c:v>
                </c:pt>
                <c:pt idx="70">
                  <c:v>55.042340261739803</c:v>
                </c:pt>
                <c:pt idx="71">
                  <c:v>55.042340261739803</c:v>
                </c:pt>
                <c:pt idx="72">
                  <c:v>55.042340261739803</c:v>
                </c:pt>
                <c:pt idx="73">
                  <c:v>54.65742879137796</c:v>
                </c:pt>
                <c:pt idx="74">
                  <c:v>54.529124967924048</c:v>
                </c:pt>
                <c:pt idx="75">
                  <c:v>54.529124967924048</c:v>
                </c:pt>
                <c:pt idx="76">
                  <c:v>54.529124967924048</c:v>
                </c:pt>
                <c:pt idx="77">
                  <c:v>54.529124967924048</c:v>
                </c:pt>
                <c:pt idx="78">
                  <c:v>54.529124967924048</c:v>
                </c:pt>
                <c:pt idx="79">
                  <c:v>54.529124967924048</c:v>
                </c:pt>
                <c:pt idx="80">
                  <c:v>54.65742879137796</c:v>
                </c:pt>
                <c:pt idx="81">
                  <c:v>54.65742879137796</c:v>
                </c:pt>
                <c:pt idx="82">
                  <c:v>54.65742879137796</c:v>
                </c:pt>
                <c:pt idx="83">
                  <c:v>54.65742879137796</c:v>
                </c:pt>
                <c:pt idx="84">
                  <c:v>54.65742879137796</c:v>
                </c:pt>
                <c:pt idx="85">
                  <c:v>54.65742879137796</c:v>
                </c:pt>
                <c:pt idx="86">
                  <c:v>54.65742879137796</c:v>
                </c:pt>
                <c:pt idx="87">
                  <c:v>54.78573261483195</c:v>
                </c:pt>
                <c:pt idx="88">
                  <c:v>54.78573261483195</c:v>
                </c:pt>
                <c:pt idx="89">
                  <c:v>54.78573261483195</c:v>
                </c:pt>
                <c:pt idx="90">
                  <c:v>54.78573261483195</c:v>
                </c:pt>
                <c:pt idx="91">
                  <c:v>54.78573261483195</c:v>
                </c:pt>
                <c:pt idx="92">
                  <c:v>54.78573261483195</c:v>
                </c:pt>
                <c:pt idx="93">
                  <c:v>54.78573261483195</c:v>
                </c:pt>
                <c:pt idx="94">
                  <c:v>54.78573261483195</c:v>
                </c:pt>
                <c:pt idx="95">
                  <c:v>54.65742879137796</c:v>
                </c:pt>
                <c:pt idx="96">
                  <c:v>56.453682319733097</c:v>
                </c:pt>
                <c:pt idx="97">
                  <c:v>56.581986143187073</c:v>
                </c:pt>
                <c:pt idx="98">
                  <c:v>57.480112907364642</c:v>
                </c:pt>
                <c:pt idx="99">
                  <c:v>57.480112907364642</c:v>
                </c:pt>
                <c:pt idx="100">
                  <c:v>58.378239671542183</c:v>
                </c:pt>
                <c:pt idx="101">
                  <c:v>58.763151141904032</c:v>
                </c:pt>
                <c:pt idx="102">
                  <c:v>59.019758788811913</c:v>
                </c:pt>
                <c:pt idx="103">
                  <c:v>59.532974082627653</c:v>
                </c:pt>
                <c:pt idx="104">
                  <c:v>59.148062612265853</c:v>
                </c:pt>
                <c:pt idx="105">
                  <c:v>58.763151141904032</c:v>
                </c:pt>
                <c:pt idx="106">
                  <c:v>58.634847318450099</c:v>
                </c:pt>
                <c:pt idx="107">
                  <c:v>58.763151141904032</c:v>
                </c:pt>
                <c:pt idx="108">
                  <c:v>58.249935848088299</c:v>
                </c:pt>
                <c:pt idx="109">
                  <c:v>57.993328201180397</c:v>
                </c:pt>
                <c:pt idx="110">
                  <c:v>57.993328201180397</c:v>
                </c:pt>
                <c:pt idx="111">
                  <c:v>57.865024377726428</c:v>
                </c:pt>
                <c:pt idx="112">
                  <c:v>57.865024377726428</c:v>
                </c:pt>
                <c:pt idx="113">
                  <c:v>57.351809083910652</c:v>
                </c:pt>
                <c:pt idx="114">
                  <c:v>57.223505260456761</c:v>
                </c:pt>
                <c:pt idx="115">
                  <c:v>58.249935848088299</c:v>
                </c:pt>
                <c:pt idx="116">
                  <c:v>58.891454965357973</c:v>
                </c:pt>
                <c:pt idx="117">
                  <c:v>58.634847318450099</c:v>
                </c:pt>
                <c:pt idx="118">
                  <c:v>58.891454965357973</c:v>
                </c:pt>
                <c:pt idx="119">
                  <c:v>58.763151141904032</c:v>
                </c:pt>
                <c:pt idx="120">
                  <c:v>58.763151141904032</c:v>
                </c:pt>
                <c:pt idx="121">
                  <c:v>59.019758788811913</c:v>
                </c:pt>
                <c:pt idx="122">
                  <c:v>58.763151141904032</c:v>
                </c:pt>
                <c:pt idx="123">
                  <c:v>58.50654349499613</c:v>
                </c:pt>
                <c:pt idx="124">
                  <c:v>58.50654349499613</c:v>
                </c:pt>
                <c:pt idx="125">
                  <c:v>59.019758788811913</c:v>
                </c:pt>
                <c:pt idx="126">
                  <c:v>59.276366435719801</c:v>
                </c:pt>
                <c:pt idx="127">
                  <c:v>59.276366435719801</c:v>
                </c:pt>
                <c:pt idx="128">
                  <c:v>59.276366435719801</c:v>
                </c:pt>
                <c:pt idx="129">
                  <c:v>59.276366435719801</c:v>
                </c:pt>
                <c:pt idx="130">
                  <c:v>59.789581729535541</c:v>
                </c:pt>
                <c:pt idx="131">
                  <c:v>59.789581729535541</c:v>
                </c:pt>
                <c:pt idx="132">
                  <c:v>59.532974082627653</c:v>
                </c:pt>
                <c:pt idx="133">
                  <c:v>59.276366435719801</c:v>
                </c:pt>
                <c:pt idx="134">
                  <c:v>59.532974082627653</c:v>
                </c:pt>
                <c:pt idx="135">
                  <c:v>59.276366435719801</c:v>
                </c:pt>
                <c:pt idx="136">
                  <c:v>59.276366435719801</c:v>
                </c:pt>
                <c:pt idx="137">
                  <c:v>58.891454965357973</c:v>
                </c:pt>
                <c:pt idx="138">
                  <c:v>58.891454965357973</c:v>
                </c:pt>
                <c:pt idx="139">
                  <c:v>58.50654349499613</c:v>
                </c:pt>
                <c:pt idx="140">
                  <c:v>59.276366435719801</c:v>
                </c:pt>
                <c:pt idx="141">
                  <c:v>58.50654349499613</c:v>
                </c:pt>
                <c:pt idx="142">
                  <c:v>58.891454965357973</c:v>
                </c:pt>
                <c:pt idx="143">
                  <c:v>58.378239671542183</c:v>
                </c:pt>
                <c:pt idx="144">
                  <c:v>58.50654349499613</c:v>
                </c:pt>
                <c:pt idx="145">
                  <c:v>58.763151141904032</c:v>
                </c:pt>
                <c:pt idx="146">
                  <c:v>58.121632024634337</c:v>
                </c:pt>
                <c:pt idx="147">
                  <c:v>58.50654349499613</c:v>
                </c:pt>
                <c:pt idx="148">
                  <c:v>58.50654349499613</c:v>
                </c:pt>
                <c:pt idx="149">
                  <c:v>58.249935848088299</c:v>
                </c:pt>
                <c:pt idx="150">
                  <c:v>57.993328201180397</c:v>
                </c:pt>
                <c:pt idx="151">
                  <c:v>57.993328201180397</c:v>
                </c:pt>
                <c:pt idx="152">
                  <c:v>57.993328201180397</c:v>
                </c:pt>
                <c:pt idx="153">
                  <c:v>58.249935848088299</c:v>
                </c:pt>
                <c:pt idx="154">
                  <c:v>58.249935848088299</c:v>
                </c:pt>
                <c:pt idx="155">
                  <c:v>57.865024377726428</c:v>
                </c:pt>
                <c:pt idx="156">
                  <c:v>57.736720554272523</c:v>
                </c:pt>
                <c:pt idx="157">
                  <c:v>57.736720554272523</c:v>
                </c:pt>
                <c:pt idx="158">
                  <c:v>57.608416730818583</c:v>
                </c:pt>
                <c:pt idx="159">
                  <c:v>57.480112907364642</c:v>
                </c:pt>
                <c:pt idx="160">
                  <c:v>57.736720554272523</c:v>
                </c:pt>
                <c:pt idx="161">
                  <c:v>57.608416730818583</c:v>
                </c:pt>
                <c:pt idx="162">
                  <c:v>57.736720554272523</c:v>
                </c:pt>
                <c:pt idx="163">
                  <c:v>57.736720554272523</c:v>
                </c:pt>
                <c:pt idx="164">
                  <c:v>57.736720554272523</c:v>
                </c:pt>
                <c:pt idx="165">
                  <c:v>57.993328201180397</c:v>
                </c:pt>
                <c:pt idx="166">
                  <c:v>57.351809083910652</c:v>
                </c:pt>
                <c:pt idx="167">
                  <c:v>56.197074672825252</c:v>
                </c:pt>
                <c:pt idx="168">
                  <c:v>56.197074672825252</c:v>
                </c:pt>
                <c:pt idx="169">
                  <c:v>56.197074672825252</c:v>
                </c:pt>
                <c:pt idx="170">
                  <c:v>55.940467025917329</c:v>
                </c:pt>
                <c:pt idx="171">
                  <c:v>55.683859379009498</c:v>
                </c:pt>
                <c:pt idx="172">
                  <c:v>55.170644085193743</c:v>
                </c:pt>
                <c:pt idx="173">
                  <c:v>54.65742879137796</c:v>
                </c:pt>
                <c:pt idx="174">
                  <c:v>53.630998203746437</c:v>
                </c:pt>
                <c:pt idx="175">
                  <c:v>53.759302027200413</c:v>
                </c:pt>
                <c:pt idx="176">
                  <c:v>53.759302027200413</c:v>
                </c:pt>
                <c:pt idx="177">
                  <c:v>53.630998203746437</c:v>
                </c:pt>
                <c:pt idx="178">
                  <c:v>53.37439055683857</c:v>
                </c:pt>
                <c:pt idx="179">
                  <c:v>53.117782909930717</c:v>
                </c:pt>
                <c:pt idx="180">
                  <c:v>53.117782909930717</c:v>
                </c:pt>
                <c:pt idx="181">
                  <c:v>53.117782909930717</c:v>
                </c:pt>
                <c:pt idx="182">
                  <c:v>52.861175263022851</c:v>
                </c:pt>
                <c:pt idx="183">
                  <c:v>53.246086733384629</c:v>
                </c:pt>
                <c:pt idx="184">
                  <c:v>53.502694380292503</c:v>
                </c:pt>
                <c:pt idx="185">
                  <c:v>53.37439055683857</c:v>
                </c:pt>
                <c:pt idx="186">
                  <c:v>53.759302027200413</c:v>
                </c:pt>
                <c:pt idx="187">
                  <c:v>53.887605850654317</c:v>
                </c:pt>
                <c:pt idx="188">
                  <c:v>53.887605850654317</c:v>
                </c:pt>
                <c:pt idx="189">
                  <c:v>54.0159096741083</c:v>
                </c:pt>
                <c:pt idx="190">
                  <c:v>54.144213497562198</c:v>
                </c:pt>
                <c:pt idx="191">
                  <c:v>54.272517321016167</c:v>
                </c:pt>
                <c:pt idx="192">
                  <c:v>54.400821144470108</c:v>
                </c:pt>
                <c:pt idx="193">
                  <c:v>54.529124967924048</c:v>
                </c:pt>
                <c:pt idx="194">
                  <c:v>54.529124967924048</c:v>
                </c:pt>
                <c:pt idx="195">
                  <c:v>54.400821144470108</c:v>
                </c:pt>
                <c:pt idx="196">
                  <c:v>54.400821144470108</c:v>
                </c:pt>
                <c:pt idx="197">
                  <c:v>54.400821144470108</c:v>
                </c:pt>
                <c:pt idx="198">
                  <c:v>54.400821144470108</c:v>
                </c:pt>
                <c:pt idx="199">
                  <c:v>55.042340261739803</c:v>
                </c:pt>
                <c:pt idx="200">
                  <c:v>54.529124967924048</c:v>
                </c:pt>
                <c:pt idx="201">
                  <c:v>54.529124967924048</c:v>
                </c:pt>
                <c:pt idx="202">
                  <c:v>54.529124967924048</c:v>
                </c:pt>
                <c:pt idx="203">
                  <c:v>54.272517321016167</c:v>
                </c:pt>
                <c:pt idx="204">
                  <c:v>54.400821144470108</c:v>
                </c:pt>
                <c:pt idx="205">
                  <c:v>54.144213497562198</c:v>
                </c:pt>
                <c:pt idx="206">
                  <c:v>53.887605850654317</c:v>
                </c:pt>
                <c:pt idx="207">
                  <c:v>54.65742879137796</c:v>
                </c:pt>
                <c:pt idx="208">
                  <c:v>54.272517321016167</c:v>
                </c:pt>
                <c:pt idx="209">
                  <c:v>54.144213497562198</c:v>
                </c:pt>
                <c:pt idx="210">
                  <c:v>54.65742879137796</c:v>
                </c:pt>
                <c:pt idx="211">
                  <c:v>55.042340261739803</c:v>
                </c:pt>
                <c:pt idx="212">
                  <c:v>55.427251732101617</c:v>
                </c:pt>
                <c:pt idx="213">
                  <c:v>55.427251732101617</c:v>
                </c:pt>
                <c:pt idx="214">
                  <c:v>55.427251732101617</c:v>
                </c:pt>
                <c:pt idx="215">
                  <c:v>55.170644085193743</c:v>
                </c:pt>
                <c:pt idx="216">
                  <c:v>55.427251732101617</c:v>
                </c:pt>
                <c:pt idx="217">
                  <c:v>55.427251732101617</c:v>
                </c:pt>
                <c:pt idx="218">
                  <c:v>55.427251732101617</c:v>
                </c:pt>
                <c:pt idx="219">
                  <c:v>55.427251732101617</c:v>
                </c:pt>
                <c:pt idx="220">
                  <c:v>55.427251732101617</c:v>
                </c:pt>
                <c:pt idx="221">
                  <c:v>55.427251732101617</c:v>
                </c:pt>
                <c:pt idx="222">
                  <c:v>55.427251732101617</c:v>
                </c:pt>
                <c:pt idx="223">
                  <c:v>55.427251732101617</c:v>
                </c:pt>
                <c:pt idx="224">
                  <c:v>55.427251732101617</c:v>
                </c:pt>
                <c:pt idx="225">
                  <c:v>55.427251732101617</c:v>
                </c:pt>
                <c:pt idx="226">
                  <c:v>55.427251732101617</c:v>
                </c:pt>
                <c:pt idx="227">
                  <c:v>54.914036438285848</c:v>
                </c:pt>
                <c:pt idx="228">
                  <c:v>54.914036438285848</c:v>
                </c:pt>
                <c:pt idx="229">
                  <c:v>54.914036438285848</c:v>
                </c:pt>
                <c:pt idx="230">
                  <c:v>54.78573261483195</c:v>
                </c:pt>
                <c:pt idx="231">
                  <c:v>55.170644085193743</c:v>
                </c:pt>
                <c:pt idx="232">
                  <c:v>54.914036438285848</c:v>
                </c:pt>
                <c:pt idx="233">
                  <c:v>54.65742879137796</c:v>
                </c:pt>
                <c:pt idx="234">
                  <c:v>54.78573261483195</c:v>
                </c:pt>
                <c:pt idx="235">
                  <c:v>54.78573261483195</c:v>
                </c:pt>
                <c:pt idx="236">
                  <c:v>55.170644085193743</c:v>
                </c:pt>
                <c:pt idx="237">
                  <c:v>55.683859379009498</c:v>
                </c:pt>
                <c:pt idx="238">
                  <c:v>55.555555555555557</c:v>
                </c:pt>
                <c:pt idx="239">
                  <c:v>55.81216320246341</c:v>
                </c:pt>
                <c:pt idx="240">
                  <c:v>55.555555555555557</c:v>
                </c:pt>
                <c:pt idx="241">
                  <c:v>55.683859379009498</c:v>
                </c:pt>
                <c:pt idx="242">
                  <c:v>55.427251732101617</c:v>
                </c:pt>
                <c:pt idx="243">
                  <c:v>55.427251732101617</c:v>
                </c:pt>
                <c:pt idx="244">
                  <c:v>55.427251732101617</c:v>
                </c:pt>
                <c:pt idx="245">
                  <c:v>55.427251732101617</c:v>
                </c:pt>
                <c:pt idx="246">
                  <c:v>55.427251732101617</c:v>
                </c:pt>
                <c:pt idx="247">
                  <c:v>55.427251732101617</c:v>
                </c:pt>
                <c:pt idx="248">
                  <c:v>55.427251732101617</c:v>
                </c:pt>
                <c:pt idx="249">
                  <c:v>55.427251732101617</c:v>
                </c:pt>
                <c:pt idx="250">
                  <c:v>55.427251732101617</c:v>
                </c:pt>
                <c:pt idx="251">
                  <c:v>55.427251732101617</c:v>
                </c:pt>
                <c:pt idx="252">
                  <c:v>55.427251732101617</c:v>
                </c:pt>
                <c:pt idx="253">
                  <c:v>55.427251732101617</c:v>
                </c:pt>
                <c:pt idx="254">
                  <c:v>55.042340261739803</c:v>
                </c:pt>
                <c:pt idx="255">
                  <c:v>55.427251732101617</c:v>
                </c:pt>
                <c:pt idx="256">
                  <c:v>55.555555555555557</c:v>
                </c:pt>
                <c:pt idx="257">
                  <c:v>55.427251732101617</c:v>
                </c:pt>
                <c:pt idx="258">
                  <c:v>55.298947908647683</c:v>
                </c:pt>
                <c:pt idx="259">
                  <c:v>55.427251732101617</c:v>
                </c:pt>
                <c:pt idx="260">
                  <c:v>55.683859379009498</c:v>
                </c:pt>
                <c:pt idx="261">
                  <c:v>55.427251732101617</c:v>
                </c:pt>
                <c:pt idx="262">
                  <c:v>55.298947908647683</c:v>
                </c:pt>
                <c:pt idx="263">
                  <c:v>55.940467025917329</c:v>
                </c:pt>
                <c:pt idx="264">
                  <c:v>55.683859379009498</c:v>
                </c:pt>
                <c:pt idx="265">
                  <c:v>55.427251732101617</c:v>
                </c:pt>
                <c:pt idx="266">
                  <c:v>55.81216320246341</c:v>
                </c:pt>
                <c:pt idx="267">
                  <c:v>55.683859379009498</c:v>
                </c:pt>
                <c:pt idx="268">
                  <c:v>55.170644085193743</c:v>
                </c:pt>
                <c:pt idx="269">
                  <c:v>55.427251732101617</c:v>
                </c:pt>
                <c:pt idx="270">
                  <c:v>55.427251732101617</c:v>
                </c:pt>
                <c:pt idx="271">
                  <c:v>55.555555555555557</c:v>
                </c:pt>
                <c:pt idx="272">
                  <c:v>55.042340261739803</c:v>
                </c:pt>
                <c:pt idx="273">
                  <c:v>55.427251732101617</c:v>
                </c:pt>
                <c:pt idx="274">
                  <c:v>55.298947908647683</c:v>
                </c:pt>
                <c:pt idx="275">
                  <c:v>55.427251732101617</c:v>
                </c:pt>
                <c:pt idx="276">
                  <c:v>55.427251732101617</c:v>
                </c:pt>
                <c:pt idx="277">
                  <c:v>54.914036438285848</c:v>
                </c:pt>
                <c:pt idx="278">
                  <c:v>55.042340261739803</c:v>
                </c:pt>
                <c:pt idx="279">
                  <c:v>55.042340261739803</c:v>
                </c:pt>
                <c:pt idx="280">
                  <c:v>54.78573261483195</c:v>
                </c:pt>
                <c:pt idx="281">
                  <c:v>54.914036438285848</c:v>
                </c:pt>
                <c:pt idx="282">
                  <c:v>55.427251732101617</c:v>
                </c:pt>
                <c:pt idx="283">
                  <c:v>55.683859379009498</c:v>
                </c:pt>
                <c:pt idx="284">
                  <c:v>55.427251732101617</c:v>
                </c:pt>
                <c:pt idx="285">
                  <c:v>55.555555555555557</c:v>
                </c:pt>
                <c:pt idx="286">
                  <c:v>55.170644085193743</c:v>
                </c:pt>
                <c:pt idx="287">
                  <c:v>55.683859379009498</c:v>
                </c:pt>
                <c:pt idx="288">
                  <c:v>55.940467025917329</c:v>
                </c:pt>
                <c:pt idx="289">
                  <c:v>55.170644085193743</c:v>
                </c:pt>
                <c:pt idx="290">
                  <c:v>55.170644085193743</c:v>
                </c:pt>
                <c:pt idx="291">
                  <c:v>55.427251732101617</c:v>
                </c:pt>
                <c:pt idx="292">
                  <c:v>55.427251732101617</c:v>
                </c:pt>
                <c:pt idx="293">
                  <c:v>55.170644085193743</c:v>
                </c:pt>
                <c:pt idx="294">
                  <c:v>55.170644085193743</c:v>
                </c:pt>
                <c:pt idx="295">
                  <c:v>55.555555555555557</c:v>
                </c:pt>
                <c:pt idx="296">
                  <c:v>55.427251732101617</c:v>
                </c:pt>
                <c:pt idx="297">
                  <c:v>55.683859379009498</c:v>
                </c:pt>
                <c:pt idx="298">
                  <c:v>55.683859379009498</c:v>
                </c:pt>
                <c:pt idx="299">
                  <c:v>55.427251732101617</c:v>
                </c:pt>
                <c:pt idx="300">
                  <c:v>56.197074672825252</c:v>
                </c:pt>
                <c:pt idx="301">
                  <c:v>55.427251732101617</c:v>
                </c:pt>
                <c:pt idx="302">
                  <c:v>55.170644085193743</c:v>
                </c:pt>
                <c:pt idx="303">
                  <c:v>54.78573261483195</c:v>
                </c:pt>
                <c:pt idx="304">
                  <c:v>55.042340261739803</c:v>
                </c:pt>
                <c:pt idx="305">
                  <c:v>55.427251732101617</c:v>
                </c:pt>
                <c:pt idx="306">
                  <c:v>55.042340261739803</c:v>
                </c:pt>
                <c:pt idx="307">
                  <c:v>55.940467025917329</c:v>
                </c:pt>
                <c:pt idx="308">
                  <c:v>55.427251732101617</c:v>
                </c:pt>
                <c:pt idx="309">
                  <c:v>55.427251732101617</c:v>
                </c:pt>
                <c:pt idx="310">
                  <c:v>55.170644085193743</c:v>
                </c:pt>
                <c:pt idx="311">
                  <c:v>54.914036438285848</c:v>
                </c:pt>
                <c:pt idx="312">
                  <c:v>54.65742879137796</c:v>
                </c:pt>
                <c:pt idx="313">
                  <c:v>54.400821144470108</c:v>
                </c:pt>
                <c:pt idx="314">
                  <c:v>54.65742879137796</c:v>
                </c:pt>
                <c:pt idx="315">
                  <c:v>54.65742879137796</c:v>
                </c:pt>
                <c:pt idx="316">
                  <c:v>54.78573261483195</c:v>
                </c:pt>
                <c:pt idx="317">
                  <c:v>55.170644085193743</c:v>
                </c:pt>
                <c:pt idx="318">
                  <c:v>54.914036438285848</c:v>
                </c:pt>
                <c:pt idx="319">
                  <c:v>54.65742879137796</c:v>
                </c:pt>
                <c:pt idx="320">
                  <c:v>55.298947908647683</c:v>
                </c:pt>
                <c:pt idx="321">
                  <c:v>55.555555555555557</c:v>
                </c:pt>
                <c:pt idx="322">
                  <c:v>55.427251732101617</c:v>
                </c:pt>
                <c:pt idx="323">
                  <c:v>55.683859379009498</c:v>
                </c:pt>
                <c:pt idx="324">
                  <c:v>55.427251732101617</c:v>
                </c:pt>
                <c:pt idx="325">
                  <c:v>55.555555555555557</c:v>
                </c:pt>
                <c:pt idx="326">
                  <c:v>55.427251732101617</c:v>
                </c:pt>
                <c:pt idx="327">
                  <c:v>55.555555555555557</c:v>
                </c:pt>
                <c:pt idx="328">
                  <c:v>56.068770849371312</c:v>
                </c:pt>
                <c:pt idx="329">
                  <c:v>56.838593790094947</c:v>
                </c:pt>
                <c:pt idx="330">
                  <c:v>53.37439055683857</c:v>
                </c:pt>
                <c:pt idx="331">
                  <c:v>43.366692327431359</c:v>
                </c:pt>
                <c:pt idx="332">
                  <c:v>38.362843212727739</c:v>
                </c:pt>
                <c:pt idx="333">
                  <c:v>31.04952527585322</c:v>
                </c:pt>
                <c:pt idx="334">
                  <c:v>28.86836027713624</c:v>
                </c:pt>
                <c:pt idx="335">
                  <c:v>28.22684115986657</c:v>
                </c:pt>
                <c:pt idx="336">
                  <c:v>28.740056453682321</c:v>
                </c:pt>
                <c:pt idx="337">
                  <c:v>28.3551449833205</c:v>
                </c:pt>
                <c:pt idx="338">
                  <c:v>28.22684115986657</c:v>
                </c:pt>
                <c:pt idx="339">
                  <c:v>27.970233512958689</c:v>
                </c:pt>
                <c:pt idx="340">
                  <c:v>27.841929689504749</c:v>
                </c:pt>
                <c:pt idx="341">
                  <c:v>27.200410572235029</c:v>
                </c:pt>
                <c:pt idx="342">
                  <c:v>27.200410572235029</c:v>
                </c:pt>
                <c:pt idx="343">
                  <c:v>27.328714395688991</c:v>
                </c:pt>
                <c:pt idx="344">
                  <c:v>27.200410572235029</c:v>
                </c:pt>
                <c:pt idx="345">
                  <c:v>27.200410572235029</c:v>
                </c:pt>
                <c:pt idx="346">
                  <c:v>26.815499101873229</c:v>
                </c:pt>
                <c:pt idx="347">
                  <c:v>26.558891454965359</c:v>
                </c:pt>
                <c:pt idx="348">
                  <c:v>26.430587631511411</c:v>
                </c:pt>
                <c:pt idx="349">
                  <c:v>26.430587631511411</c:v>
                </c:pt>
                <c:pt idx="350">
                  <c:v>26.302283808057481</c:v>
                </c:pt>
                <c:pt idx="351">
                  <c:v>25.53246086733385</c:v>
                </c:pt>
                <c:pt idx="352">
                  <c:v>25.91737233769566</c:v>
                </c:pt>
                <c:pt idx="353">
                  <c:v>25.91737233769566</c:v>
                </c:pt>
                <c:pt idx="354">
                  <c:v>25.66076469078779</c:v>
                </c:pt>
                <c:pt idx="355">
                  <c:v>24.634334103156281</c:v>
                </c:pt>
                <c:pt idx="356">
                  <c:v>24.634334103156281</c:v>
                </c:pt>
                <c:pt idx="357">
                  <c:v>24.634334103156281</c:v>
                </c:pt>
                <c:pt idx="358">
                  <c:v>24.506030279702319</c:v>
                </c:pt>
                <c:pt idx="359">
                  <c:v>25.91737233769566</c:v>
                </c:pt>
                <c:pt idx="360">
                  <c:v>26.430587631511411</c:v>
                </c:pt>
                <c:pt idx="361">
                  <c:v>27.328714395688991</c:v>
                </c:pt>
                <c:pt idx="362">
                  <c:v>27.200410572235029</c:v>
                </c:pt>
                <c:pt idx="363">
                  <c:v>26.687195278419299</c:v>
                </c:pt>
                <c:pt idx="364">
                  <c:v>26.687195278419299</c:v>
                </c:pt>
                <c:pt idx="365">
                  <c:v>26.173979984603541</c:v>
                </c:pt>
                <c:pt idx="366">
                  <c:v>25.66076469078779</c:v>
                </c:pt>
                <c:pt idx="367">
                  <c:v>25.404157043879909</c:v>
                </c:pt>
                <c:pt idx="368">
                  <c:v>25.53246086733385</c:v>
                </c:pt>
                <c:pt idx="369">
                  <c:v>25.404157043879909</c:v>
                </c:pt>
                <c:pt idx="370">
                  <c:v>25.78906851424173</c:v>
                </c:pt>
                <c:pt idx="371">
                  <c:v>25.78906851424173</c:v>
                </c:pt>
                <c:pt idx="372">
                  <c:v>25.147549396972021</c:v>
                </c:pt>
                <c:pt idx="373">
                  <c:v>25.147549396972021</c:v>
                </c:pt>
                <c:pt idx="374">
                  <c:v>24.762637926610211</c:v>
                </c:pt>
                <c:pt idx="375">
                  <c:v>23.864511162432649</c:v>
                </c:pt>
                <c:pt idx="376">
                  <c:v>23.351295868616901</c:v>
                </c:pt>
                <c:pt idx="377">
                  <c:v>24.3777264562484</c:v>
                </c:pt>
                <c:pt idx="378">
                  <c:v>23.607903515524761</c:v>
                </c:pt>
                <c:pt idx="379">
                  <c:v>23.222992045162929</c:v>
                </c:pt>
                <c:pt idx="380">
                  <c:v>23.736207338978701</c:v>
                </c:pt>
                <c:pt idx="381">
                  <c:v>24.3777264562484</c:v>
                </c:pt>
                <c:pt idx="382">
                  <c:v>23.607903515524761</c:v>
                </c:pt>
                <c:pt idx="383">
                  <c:v>23.607903515524761</c:v>
                </c:pt>
                <c:pt idx="384">
                  <c:v>22.838080574801129</c:v>
                </c:pt>
                <c:pt idx="385">
                  <c:v>23.351295868616901</c:v>
                </c:pt>
                <c:pt idx="386">
                  <c:v>23.09468822170901</c:v>
                </c:pt>
                <c:pt idx="387">
                  <c:v>23.351295868616901</c:v>
                </c:pt>
                <c:pt idx="388">
                  <c:v>23.09468822170901</c:v>
                </c:pt>
                <c:pt idx="389">
                  <c:v>22.838080574801129</c:v>
                </c:pt>
                <c:pt idx="390">
                  <c:v>22.838080574801129</c:v>
                </c:pt>
                <c:pt idx="391">
                  <c:v>22.838080574801129</c:v>
                </c:pt>
                <c:pt idx="392">
                  <c:v>23.351295868616901</c:v>
                </c:pt>
                <c:pt idx="393">
                  <c:v>22.966384398255069</c:v>
                </c:pt>
                <c:pt idx="394">
                  <c:v>22.838080574801129</c:v>
                </c:pt>
                <c:pt idx="395">
                  <c:v>22.838080574801129</c:v>
                </c:pt>
                <c:pt idx="396">
                  <c:v>23.607903515524761</c:v>
                </c:pt>
                <c:pt idx="397">
                  <c:v>23.607903515524761</c:v>
                </c:pt>
                <c:pt idx="398">
                  <c:v>23.351295868616901</c:v>
                </c:pt>
                <c:pt idx="399">
                  <c:v>22.838080574801129</c:v>
                </c:pt>
                <c:pt idx="400">
                  <c:v>22.581472927893241</c:v>
                </c:pt>
                <c:pt idx="401">
                  <c:v>22.581472927893241</c:v>
                </c:pt>
                <c:pt idx="402">
                  <c:v>22.324865280985371</c:v>
                </c:pt>
                <c:pt idx="403">
                  <c:v>21.555042340261721</c:v>
                </c:pt>
                <c:pt idx="404">
                  <c:v>21.29843469335384</c:v>
                </c:pt>
                <c:pt idx="405">
                  <c:v>21.29843469335384</c:v>
                </c:pt>
                <c:pt idx="406">
                  <c:v>20.91352322299204</c:v>
                </c:pt>
                <c:pt idx="407">
                  <c:v>21.426738516807799</c:v>
                </c:pt>
                <c:pt idx="408">
                  <c:v>20.785219399538089</c:v>
                </c:pt>
                <c:pt idx="409">
                  <c:v>20.785219399538089</c:v>
                </c:pt>
                <c:pt idx="410">
                  <c:v>20.400307929176289</c:v>
                </c:pt>
                <c:pt idx="411">
                  <c:v>20.65691557608417</c:v>
                </c:pt>
                <c:pt idx="412">
                  <c:v>20.400307929176289</c:v>
                </c:pt>
                <c:pt idx="413">
                  <c:v>20.65691557608417</c:v>
                </c:pt>
                <c:pt idx="414">
                  <c:v>20.143700282268409</c:v>
                </c:pt>
                <c:pt idx="415">
                  <c:v>20.400307929176289</c:v>
                </c:pt>
                <c:pt idx="416">
                  <c:v>19.887092635360521</c:v>
                </c:pt>
                <c:pt idx="417">
                  <c:v>20.400307929176289</c:v>
                </c:pt>
                <c:pt idx="418">
                  <c:v>20.400307929176289</c:v>
                </c:pt>
                <c:pt idx="419">
                  <c:v>19.24557351809084</c:v>
                </c:pt>
                <c:pt idx="420">
                  <c:v>20.015396458814479</c:v>
                </c:pt>
                <c:pt idx="421">
                  <c:v>20.015396458814479</c:v>
                </c:pt>
                <c:pt idx="422">
                  <c:v>19.502181164998721</c:v>
                </c:pt>
                <c:pt idx="423">
                  <c:v>20.015396458814479</c:v>
                </c:pt>
                <c:pt idx="424">
                  <c:v>19.117269694636899</c:v>
                </c:pt>
                <c:pt idx="425">
                  <c:v>18.21914293045932</c:v>
                </c:pt>
                <c:pt idx="426">
                  <c:v>18.21914293045932</c:v>
                </c:pt>
                <c:pt idx="427">
                  <c:v>17.44931998973566</c:v>
                </c:pt>
                <c:pt idx="428">
                  <c:v>17.962535283551421</c:v>
                </c:pt>
                <c:pt idx="429">
                  <c:v>17.962535283551421</c:v>
                </c:pt>
                <c:pt idx="430">
                  <c:v>18.21914293045932</c:v>
                </c:pt>
                <c:pt idx="431">
                  <c:v>19.117269694636899</c:v>
                </c:pt>
                <c:pt idx="432">
                  <c:v>17.44931998973566</c:v>
                </c:pt>
                <c:pt idx="433">
                  <c:v>19.117269694636899</c:v>
                </c:pt>
                <c:pt idx="434">
                  <c:v>20.015396458814479</c:v>
                </c:pt>
                <c:pt idx="435">
                  <c:v>20.91352322299204</c:v>
                </c:pt>
                <c:pt idx="436">
                  <c:v>21.555042340261721</c:v>
                </c:pt>
                <c:pt idx="437">
                  <c:v>21.29843469335384</c:v>
                </c:pt>
                <c:pt idx="438">
                  <c:v>20.91352322299204</c:v>
                </c:pt>
                <c:pt idx="439">
                  <c:v>20.52861175263023</c:v>
                </c:pt>
                <c:pt idx="440">
                  <c:v>20.272004105722349</c:v>
                </c:pt>
                <c:pt idx="441">
                  <c:v>20.65691557608417</c:v>
                </c:pt>
                <c:pt idx="442">
                  <c:v>21.29843469335384</c:v>
                </c:pt>
                <c:pt idx="443">
                  <c:v>21.041827046445981</c:v>
                </c:pt>
                <c:pt idx="444">
                  <c:v>21.555042340261721</c:v>
                </c:pt>
                <c:pt idx="445">
                  <c:v>21.29843469335384</c:v>
                </c:pt>
                <c:pt idx="446">
                  <c:v>21.041827046445981</c:v>
                </c:pt>
                <c:pt idx="447">
                  <c:v>21.555042340261721</c:v>
                </c:pt>
                <c:pt idx="448">
                  <c:v>21.29843469335384</c:v>
                </c:pt>
                <c:pt idx="449">
                  <c:v>21.29843469335384</c:v>
                </c:pt>
                <c:pt idx="450">
                  <c:v>21.555042340261721</c:v>
                </c:pt>
                <c:pt idx="451">
                  <c:v>21.555042340261721</c:v>
                </c:pt>
                <c:pt idx="452">
                  <c:v>21.041827046445981</c:v>
                </c:pt>
                <c:pt idx="453">
                  <c:v>21.170130869899921</c:v>
                </c:pt>
                <c:pt idx="454">
                  <c:v>21.170130869899921</c:v>
                </c:pt>
                <c:pt idx="455">
                  <c:v>20.91352322299204</c:v>
                </c:pt>
                <c:pt idx="456">
                  <c:v>20.91352322299204</c:v>
                </c:pt>
                <c:pt idx="457">
                  <c:v>20.91352322299204</c:v>
                </c:pt>
                <c:pt idx="458">
                  <c:v>21.29843469335384</c:v>
                </c:pt>
                <c:pt idx="459">
                  <c:v>22.06825763407749</c:v>
                </c:pt>
                <c:pt idx="460">
                  <c:v>22.324865280985371</c:v>
                </c:pt>
                <c:pt idx="461">
                  <c:v>21.426738516807799</c:v>
                </c:pt>
                <c:pt idx="462">
                  <c:v>21.555042340261721</c:v>
                </c:pt>
                <c:pt idx="463">
                  <c:v>20.785219399538089</c:v>
                </c:pt>
                <c:pt idx="464">
                  <c:v>21.555042340261721</c:v>
                </c:pt>
                <c:pt idx="465">
                  <c:v>20.785219399538089</c:v>
                </c:pt>
                <c:pt idx="466">
                  <c:v>20.785219399538089</c:v>
                </c:pt>
                <c:pt idx="467">
                  <c:v>21.29843469335384</c:v>
                </c:pt>
                <c:pt idx="468">
                  <c:v>22.838080574801129</c:v>
                </c:pt>
                <c:pt idx="469">
                  <c:v>23.992814985886589</c:v>
                </c:pt>
                <c:pt idx="470">
                  <c:v>24.634334103156281</c:v>
                </c:pt>
                <c:pt idx="471">
                  <c:v>24.634334103156281</c:v>
                </c:pt>
                <c:pt idx="472">
                  <c:v>24.890941750064151</c:v>
                </c:pt>
                <c:pt idx="473">
                  <c:v>25.019245573518091</c:v>
                </c:pt>
                <c:pt idx="474">
                  <c:v>25.404157043879909</c:v>
                </c:pt>
                <c:pt idx="475">
                  <c:v>25.66076469078779</c:v>
                </c:pt>
                <c:pt idx="476">
                  <c:v>25.66076469078779</c:v>
                </c:pt>
                <c:pt idx="477">
                  <c:v>26.430587631511411</c:v>
                </c:pt>
                <c:pt idx="478">
                  <c:v>26.173979984603541</c:v>
                </c:pt>
                <c:pt idx="479">
                  <c:v>25.78906851424173</c:v>
                </c:pt>
                <c:pt idx="480">
                  <c:v>25.91737233769566</c:v>
                </c:pt>
                <c:pt idx="481">
                  <c:v>25.66076469078779</c:v>
                </c:pt>
                <c:pt idx="482">
                  <c:v>25.66076469078779</c:v>
                </c:pt>
                <c:pt idx="483">
                  <c:v>25.275853220425969</c:v>
                </c:pt>
                <c:pt idx="484">
                  <c:v>26.173979984603541</c:v>
                </c:pt>
                <c:pt idx="485">
                  <c:v>26.173979984603541</c:v>
                </c:pt>
                <c:pt idx="486">
                  <c:v>26.430587631511411</c:v>
                </c:pt>
                <c:pt idx="487">
                  <c:v>26.687195278419299</c:v>
                </c:pt>
                <c:pt idx="488">
                  <c:v>26.943802925327169</c:v>
                </c:pt>
                <c:pt idx="489">
                  <c:v>26.558891454965359</c:v>
                </c:pt>
                <c:pt idx="490">
                  <c:v>27.07210674878111</c:v>
                </c:pt>
                <c:pt idx="491">
                  <c:v>27.07210674878111</c:v>
                </c:pt>
                <c:pt idx="492">
                  <c:v>26.943802925327169</c:v>
                </c:pt>
                <c:pt idx="493">
                  <c:v>26.815499101873229</c:v>
                </c:pt>
                <c:pt idx="494">
                  <c:v>26.943802925327169</c:v>
                </c:pt>
                <c:pt idx="495">
                  <c:v>26.558891454965359</c:v>
                </c:pt>
                <c:pt idx="496">
                  <c:v>26.173979984603541</c:v>
                </c:pt>
                <c:pt idx="497">
                  <c:v>25.019245573518091</c:v>
                </c:pt>
                <c:pt idx="498">
                  <c:v>25.53246086733385</c:v>
                </c:pt>
                <c:pt idx="499">
                  <c:v>25.53246086733385</c:v>
                </c:pt>
                <c:pt idx="500">
                  <c:v>26.045676161149601</c:v>
                </c:pt>
                <c:pt idx="501">
                  <c:v>25.78906851424173</c:v>
                </c:pt>
                <c:pt idx="502">
                  <c:v>25.53246086733385</c:v>
                </c:pt>
                <c:pt idx="503">
                  <c:v>25.53246086733385</c:v>
                </c:pt>
                <c:pt idx="504">
                  <c:v>25.275853220425969</c:v>
                </c:pt>
                <c:pt idx="505">
                  <c:v>25.275853220425969</c:v>
                </c:pt>
                <c:pt idx="506">
                  <c:v>25.275853220425969</c:v>
                </c:pt>
                <c:pt idx="507">
                  <c:v>25.275853220425969</c:v>
                </c:pt>
                <c:pt idx="508">
                  <c:v>25.019245573518091</c:v>
                </c:pt>
                <c:pt idx="509">
                  <c:v>25.66076469078779</c:v>
                </c:pt>
                <c:pt idx="510">
                  <c:v>25.404157043879909</c:v>
                </c:pt>
                <c:pt idx="511">
                  <c:v>25.019245573518091</c:v>
                </c:pt>
                <c:pt idx="512">
                  <c:v>25.019245573518091</c:v>
                </c:pt>
                <c:pt idx="513">
                  <c:v>24.3777264562484</c:v>
                </c:pt>
                <c:pt idx="514">
                  <c:v>24.3777264562484</c:v>
                </c:pt>
                <c:pt idx="515">
                  <c:v>25.147549396972021</c:v>
                </c:pt>
                <c:pt idx="516">
                  <c:v>24.634334103156281</c:v>
                </c:pt>
                <c:pt idx="517">
                  <c:v>25.147549396972021</c:v>
                </c:pt>
                <c:pt idx="518">
                  <c:v>24.506030279702319</c:v>
                </c:pt>
                <c:pt idx="519">
                  <c:v>23.864511162432649</c:v>
                </c:pt>
                <c:pt idx="520">
                  <c:v>24.121118809340519</c:v>
                </c:pt>
                <c:pt idx="521">
                  <c:v>24.3777264562484</c:v>
                </c:pt>
                <c:pt idx="522">
                  <c:v>24.3777264562484</c:v>
                </c:pt>
                <c:pt idx="523">
                  <c:v>24.3777264562484</c:v>
                </c:pt>
                <c:pt idx="524">
                  <c:v>24.3777264562484</c:v>
                </c:pt>
                <c:pt idx="525">
                  <c:v>24.3777264562484</c:v>
                </c:pt>
                <c:pt idx="526">
                  <c:v>24.121118809340519</c:v>
                </c:pt>
                <c:pt idx="527">
                  <c:v>24.634334103156281</c:v>
                </c:pt>
                <c:pt idx="528">
                  <c:v>24.890941750064151</c:v>
                </c:pt>
                <c:pt idx="529">
                  <c:v>24.3777264562484</c:v>
                </c:pt>
                <c:pt idx="530">
                  <c:v>24.506030279702319</c:v>
                </c:pt>
                <c:pt idx="531">
                  <c:v>24.890941750064151</c:v>
                </c:pt>
                <c:pt idx="532">
                  <c:v>24.506030279702319</c:v>
                </c:pt>
                <c:pt idx="533">
                  <c:v>24.121118809340519</c:v>
                </c:pt>
                <c:pt idx="534">
                  <c:v>24.890941750064151</c:v>
                </c:pt>
                <c:pt idx="535">
                  <c:v>23.992814985886589</c:v>
                </c:pt>
                <c:pt idx="536">
                  <c:v>23.992814985886589</c:v>
                </c:pt>
                <c:pt idx="537">
                  <c:v>24.634334103156281</c:v>
                </c:pt>
                <c:pt idx="538">
                  <c:v>24.121118809340519</c:v>
                </c:pt>
                <c:pt idx="539">
                  <c:v>24.3777264562484</c:v>
                </c:pt>
                <c:pt idx="540">
                  <c:v>24.3777264562484</c:v>
                </c:pt>
                <c:pt idx="541">
                  <c:v>24.3777264562484</c:v>
                </c:pt>
                <c:pt idx="542">
                  <c:v>24.634334103156281</c:v>
                </c:pt>
                <c:pt idx="543">
                  <c:v>24.634334103156281</c:v>
                </c:pt>
                <c:pt idx="544">
                  <c:v>24.3777264562484</c:v>
                </c:pt>
                <c:pt idx="545">
                  <c:v>24.890941750064151</c:v>
                </c:pt>
                <c:pt idx="546">
                  <c:v>24.634334103156281</c:v>
                </c:pt>
                <c:pt idx="547">
                  <c:v>24.3777264562484</c:v>
                </c:pt>
                <c:pt idx="548">
                  <c:v>24.3777264562484</c:v>
                </c:pt>
                <c:pt idx="549">
                  <c:v>23.992814985886589</c:v>
                </c:pt>
                <c:pt idx="550">
                  <c:v>24.121118809340519</c:v>
                </c:pt>
                <c:pt idx="551">
                  <c:v>24.24942263279446</c:v>
                </c:pt>
                <c:pt idx="552">
                  <c:v>24.24942263279446</c:v>
                </c:pt>
                <c:pt idx="553">
                  <c:v>24.634334103156281</c:v>
                </c:pt>
                <c:pt idx="554">
                  <c:v>24.3777264562484</c:v>
                </c:pt>
                <c:pt idx="555">
                  <c:v>23.607903515524761</c:v>
                </c:pt>
                <c:pt idx="556">
                  <c:v>23.607903515524761</c:v>
                </c:pt>
                <c:pt idx="557">
                  <c:v>24.3777264562484</c:v>
                </c:pt>
                <c:pt idx="558">
                  <c:v>24.24942263279446</c:v>
                </c:pt>
                <c:pt idx="559">
                  <c:v>25.275853220425969</c:v>
                </c:pt>
                <c:pt idx="560">
                  <c:v>24.634334103156281</c:v>
                </c:pt>
                <c:pt idx="561">
                  <c:v>25.404157043879909</c:v>
                </c:pt>
                <c:pt idx="562">
                  <c:v>25.66076469078779</c:v>
                </c:pt>
                <c:pt idx="563">
                  <c:v>25.275853220425969</c:v>
                </c:pt>
                <c:pt idx="564">
                  <c:v>25.404157043879909</c:v>
                </c:pt>
                <c:pt idx="565">
                  <c:v>24.506030279702319</c:v>
                </c:pt>
                <c:pt idx="566">
                  <c:v>24.121118809340519</c:v>
                </c:pt>
                <c:pt idx="567">
                  <c:v>23.992814985886589</c:v>
                </c:pt>
                <c:pt idx="568">
                  <c:v>23.351295868616901</c:v>
                </c:pt>
                <c:pt idx="569">
                  <c:v>22.196561457531431</c:v>
                </c:pt>
                <c:pt idx="570">
                  <c:v>21.555042340261721</c:v>
                </c:pt>
                <c:pt idx="571">
                  <c:v>20.272004105722349</c:v>
                </c:pt>
                <c:pt idx="572">
                  <c:v>19.24557351809084</c:v>
                </c:pt>
                <c:pt idx="573">
                  <c:v>18.21914293045932</c:v>
                </c:pt>
                <c:pt idx="574">
                  <c:v>17.192712342827789</c:v>
                </c:pt>
                <c:pt idx="575">
                  <c:v>17.44931998973566</c:v>
                </c:pt>
                <c:pt idx="576">
                  <c:v>17.192712342827789</c:v>
                </c:pt>
                <c:pt idx="577">
                  <c:v>17.962535283551421</c:v>
                </c:pt>
                <c:pt idx="578">
                  <c:v>18.47575057736718</c:v>
                </c:pt>
                <c:pt idx="579">
                  <c:v>21.81164998716962</c:v>
                </c:pt>
                <c:pt idx="580">
                  <c:v>22.966384398255069</c:v>
                </c:pt>
                <c:pt idx="581">
                  <c:v>23.09468822170901</c:v>
                </c:pt>
                <c:pt idx="582">
                  <c:v>24.121118809340519</c:v>
                </c:pt>
                <c:pt idx="583">
                  <c:v>24.634334103156281</c:v>
                </c:pt>
                <c:pt idx="584">
                  <c:v>24.3777264562484</c:v>
                </c:pt>
                <c:pt idx="585">
                  <c:v>24.3777264562484</c:v>
                </c:pt>
                <c:pt idx="586">
                  <c:v>23.864511162432649</c:v>
                </c:pt>
                <c:pt idx="587">
                  <c:v>23.479599692070821</c:v>
                </c:pt>
                <c:pt idx="588">
                  <c:v>23.479599692070821</c:v>
                </c:pt>
                <c:pt idx="589">
                  <c:v>23.479599692070821</c:v>
                </c:pt>
                <c:pt idx="590">
                  <c:v>23.736207338978701</c:v>
                </c:pt>
                <c:pt idx="591">
                  <c:v>23.351295868616901</c:v>
                </c:pt>
                <c:pt idx="592">
                  <c:v>23.351295868616901</c:v>
                </c:pt>
                <c:pt idx="593">
                  <c:v>22.966384398255069</c:v>
                </c:pt>
                <c:pt idx="594">
                  <c:v>22.709776751347189</c:v>
                </c:pt>
                <c:pt idx="595">
                  <c:v>22.324865280985371</c:v>
                </c:pt>
                <c:pt idx="596">
                  <c:v>21.426738516807799</c:v>
                </c:pt>
                <c:pt idx="597">
                  <c:v>21.555042340261721</c:v>
                </c:pt>
                <c:pt idx="598">
                  <c:v>15.52476263792661</c:v>
                </c:pt>
                <c:pt idx="599">
                  <c:v>14.498332050295099</c:v>
                </c:pt>
                <c:pt idx="600">
                  <c:v>13.086989992301771</c:v>
                </c:pt>
                <c:pt idx="601">
                  <c:v>13.47190146266359</c:v>
                </c:pt>
                <c:pt idx="602">
                  <c:v>12.573774698486019</c:v>
                </c:pt>
                <c:pt idx="603">
                  <c:v>12.06055940467026</c:v>
                </c:pt>
                <c:pt idx="604">
                  <c:v>11.80395175776238</c:v>
                </c:pt>
                <c:pt idx="605">
                  <c:v>11.41904028740057</c:v>
                </c:pt>
                <c:pt idx="606">
                  <c:v>11.290736463946629</c:v>
                </c:pt>
                <c:pt idx="607">
                  <c:v>11.03412881703875</c:v>
                </c:pt>
                <c:pt idx="608">
                  <c:v>11.03412881703875</c:v>
                </c:pt>
                <c:pt idx="609">
                  <c:v>10.39260969976907</c:v>
                </c:pt>
                <c:pt idx="610">
                  <c:v>10.77752117013087</c:v>
                </c:pt>
                <c:pt idx="611">
                  <c:v>10.520913523222999</c:v>
                </c:pt>
                <c:pt idx="612">
                  <c:v>9.4944829355914813</c:v>
                </c:pt>
                <c:pt idx="613">
                  <c:v>8.7246599948678476</c:v>
                </c:pt>
                <c:pt idx="614">
                  <c:v>7.4416217603284602</c:v>
                </c:pt>
                <c:pt idx="615">
                  <c:v>7.9548370541442113</c:v>
                </c:pt>
                <c:pt idx="616">
                  <c:v>7.5699255837823971</c:v>
                </c:pt>
                <c:pt idx="617">
                  <c:v>7.1850141134205776</c:v>
                </c:pt>
                <c:pt idx="618">
                  <c:v>7.9548370541442113</c:v>
                </c:pt>
                <c:pt idx="619">
                  <c:v>7.6982294072363358</c:v>
                </c:pt>
                <c:pt idx="620">
                  <c:v>7.4416217603284602</c:v>
                </c:pt>
                <c:pt idx="621">
                  <c:v>7.9548370541442113</c:v>
                </c:pt>
                <c:pt idx="622">
                  <c:v>7.8265332306902717</c:v>
                </c:pt>
                <c:pt idx="623">
                  <c:v>7.6982294072363358</c:v>
                </c:pt>
                <c:pt idx="624">
                  <c:v>3.0792917628945342</c:v>
                </c:pt>
                <c:pt idx="625">
                  <c:v>1.2830382345393889</c:v>
                </c:pt>
                <c:pt idx="626">
                  <c:v>1.5396458814472671</c:v>
                </c:pt>
                <c:pt idx="627">
                  <c:v>3.2075955863484742</c:v>
                </c:pt>
                <c:pt idx="628">
                  <c:v>10.39260969976907</c:v>
                </c:pt>
                <c:pt idx="629">
                  <c:v>18.604054400821141</c:v>
                </c:pt>
                <c:pt idx="630">
                  <c:v>27.328714395688991</c:v>
                </c:pt>
                <c:pt idx="631">
                  <c:v>33.102386451116217</c:v>
                </c:pt>
                <c:pt idx="632">
                  <c:v>32.845778804208358</c:v>
                </c:pt>
                <c:pt idx="633">
                  <c:v>32.974082627662263</c:v>
                </c:pt>
                <c:pt idx="634">
                  <c:v>32.845778804208358</c:v>
                </c:pt>
                <c:pt idx="635">
                  <c:v>33.35899409802412</c:v>
                </c:pt>
                <c:pt idx="636">
                  <c:v>34.385424685655593</c:v>
                </c:pt>
                <c:pt idx="637">
                  <c:v>36.56658968437258</c:v>
                </c:pt>
                <c:pt idx="638">
                  <c:v>42.853477033615562</c:v>
                </c:pt>
                <c:pt idx="639">
                  <c:v>57.993328201180397</c:v>
                </c:pt>
                <c:pt idx="640">
                  <c:v>59.276366435719801</c:v>
                </c:pt>
                <c:pt idx="641">
                  <c:v>59.532974082627653</c:v>
                </c:pt>
                <c:pt idx="642">
                  <c:v>59.789581729535541</c:v>
                </c:pt>
                <c:pt idx="643">
                  <c:v>59.661277906081601</c:v>
                </c:pt>
                <c:pt idx="644">
                  <c:v>59.789581729535541</c:v>
                </c:pt>
                <c:pt idx="645">
                  <c:v>59.404670259173727</c:v>
                </c:pt>
                <c:pt idx="646">
                  <c:v>58.763151141904032</c:v>
                </c:pt>
                <c:pt idx="647">
                  <c:v>59.019758788811913</c:v>
                </c:pt>
                <c:pt idx="648">
                  <c:v>58.50654349499613</c:v>
                </c:pt>
                <c:pt idx="649">
                  <c:v>58.50654349499613</c:v>
                </c:pt>
                <c:pt idx="650">
                  <c:v>58.763151141904032</c:v>
                </c:pt>
                <c:pt idx="651">
                  <c:v>57.736720554272523</c:v>
                </c:pt>
                <c:pt idx="652">
                  <c:v>57.736720554272523</c:v>
                </c:pt>
                <c:pt idx="653">
                  <c:v>57.736720554272523</c:v>
                </c:pt>
                <c:pt idx="654">
                  <c:v>57.608416730818583</c:v>
                </c:pt>
                <c:pt idx="655">
                  <c:v>57.608416730818583</c:v>
                </c:pt>
                <c:pt idx="656">
                  <c:v>57.608416730818583</c:v>
                </c:pt>
                <c:pt idx="657">
                  <c:v>57.608416730818583</c:v>
                </c:pt>
                <c:pt idx="658">
                  <c:v>57.608416730818583</c:v>
                </c:pt>
                <c:pt idx="659">
                  <c:v>57.608416730818583</c:v>
                </c:pt>
                <c:pt idx="660">
                  <c:v>57.608416730818583</c:v>
                </c:pt>
                <c:pt idx="661">
                  <c:v>57.608416730818583</c:v>
                </c:pt>
                <c:pt idx="662">
                  <c:v>57.608416730818583</c:v>
                </c:pt>
                <c:pt idx="663">
                  <c:v>57.351809083910652</c:v>
                </c:pt>
                <c:pt idx="664">
                  <c:v>57.351809083910652</c:v>
                </c:pt>
                <c:pt idx="665">
                  <c:v>57.351809083910652</c:v>
                </c:pt>
                <c:pt idx="666">
                  <c:v>57.223505260456761</c:v>
                </c:pt>
                <c:pt idx="667">
                  <c:v>57.223505260456761</c:v>
                </c:pt>
                <c:pt idx="668">
                  <c:v>57.223505260456761</c:v>
                </c:pt>
                <c:pt idx="669">
                  <c:v>57.223505260456761</c:v>
                </c:pt>
                <c:pt idx="670">
                  <c:v>57.223505260456761</c:v>
                </c:pt>
                <c:pt idx="671">
                  <c:v>57.223505260456761</c:v>
                </c:pt>
                <c:pt idx="672">
                  <c:v>57.480112907364642</c:v>
                </c:pt>
                <c:pt idx="673">
                  <c:v>57.736720554272523</c:v>
                </c:pt>
                <c:pt idx="674">
                  <c:v>58.121632024634337</c:v>
                </c:pt>
                <c:pt idx="675">
                  <c:v>58.121632024634337</c:v>
                </c:pt>
                <c:pt idx="676">
                  <c:v>58.121632024634337</c:v>
                </c:pt>
                <c:pt idx="677">
                  <c:v>58.121632024634337</c:v>
                </c:pt>
                <c:pt idx="678">
                  <c:v>58.121632024634337</c:v>
                </c:pt>
                <c:pt idx="679">
                  <c:v>58.121632024634337</c:v>
                </c:pt>
                <c:pt idx="680">
                  <c:v>58.121632024634337</c:v>
                </c:pt>
                <c:pt idx="681">
                  <c:v>58.121632024634337</c:v>
                </c:pt>
                <c:pt idx="682">
                  <c:v>58.121632024634337</c:v>
                </c:pt>
                <c:pt idx="683">
                  <c:v>58.121632024634337</c:v>
                </c:pt>
                <c:pt idx="684">
                  <c:v>58.121632024634337</c:v>
                </c:pt>
                <c:pt idx="685">
                  <c:v>58.121632024634337</c:v>
                </c:pt>
                <c:pt idx="686">
                  <c:v>58.121632024634337</c:v>
                </c:pt>
                <c:pt idx="687">
                  <c:v>58.121632024634337</c:v>
                </c:pt>
                <c:pt idx="688">
                  <c:v>57.480112907364642</c:v>
                </c:pt>
                <c:pt idx="689">
                  <c:v>56.710289966640993</c:v>
                </c:pt>
                <c:pt idx="690">
                  <c:v>56.966897613548873</c:v>
                </c:pt>
                <c:pt idx="691">
                  <c:v>57.480112907364642</c:v>
                </c:pt>
                <c:pt idx="692">
                  <c:v>57.095201437002828</c:v>
                </c:pt>
                <c:pt idx="693">
                  <c:v>57.095201437002828</c:v>
                </c:pt>
                <c:pt idx="694">
                  <c:v>56.966897613548873</c:v>
                </c:pt>
                <c:pt idx="695">
                  <c:v>57.223505260456761</c:v>
                </c:pt>
                <c:pt idx="696">
                  <c:v>59.532974082627653</c:v>
                </c:pt>
                <c:pt idx="697">
                  <c:v>58.50654349499613</c:v>
                </c:pt>
                <c:pt idx="698">
                  <c:v>47.85732614831921</c:v>
                </c:pt>
                <c:pt idx="699">
                  <c:v>30.92122145239928</c:v>
                </c:pt>
                <c:pt idx="700">
                  <c:v>29.76648704131382</c:v>
                </c:pt>
                <c:pt idx="701">
                  <c:v>27.970233512958689</c:v>
                </c:pt>
                <c:pt idx="702">
                  <c:v>25.91737233769566</c:v>
                </c:pt>
                <c:pt idx="703">
                  <c:v>26.815499101873229</c:v>
                </c:pt>
                <c:pt idx="704">
                  <c:v>26.687195278419299</c:v>
                </c:pt>
                <c:pt idx="705">
                  <c:v>26.687195278419299</c:v>
                </c:pt>
                <c:pt idx="706">
                  <c:v>26.687195278419299</c:v>
                </c:pt>
                <c:pt idx="707">
                  <c:v>26.943802925327169</c:v>
                </c:pt>
                <c:pt idx="708">
                  <c:v>26.943802925327169</c:v>
                </c:pt>
                <c:pt idx="709">
                  <c:v>27.200410572235029</c:v>
                </c:pt>
                <c:pt idx="710">
                  <c:v>27.328714395688991</c:v>
                </c:pt>
                <c:pt idx="711">
                  <c:v>27.457018219142931</c:v>
                </c:pt>
                <c:pt idx="712">
                  <c:v>27.841929689504749</c:v>
                </c:pt>
                <c:pt idx="713">
                  <c:v>29.124967924044139</c:v>
                </c:pt>
                <c:pt idx="714">
                  <c:v>30.536309982037469</c:v>
                </c:pt>
                <c:pt idx="715">
                  <c:v>30.536309982037469</c:v>
                </c:pt>
                <c:pt idx="716">
                  <c:v>30.151398511675659</c:v>
                </c:pt>
                <c:pt idx="717">
                  <c:v>30.536309982037469</c:v>
                </c:pt>
                <c:pt idx="718">
                  <c:v>30.408006158583529</c:v>
                </c:pt>
                <c:pt idx="719">
                  <c:v>30.408006158583529</c:v>
                </c:pt>
                <c:pt idx="720">
                  <c:v>30.27970233512956</c:v>
                </c:pt>
                <c:pt idx="721">
                  <c:v>30.27970233512956</c:v>
                </c:pt>
                <c:pt idx="722">
                  <c:v>30.66461380549141</c:v>
                </c:pt>
                <c:pt idx="723">
                  <c:v>31.04952527585322</c:v>
                </c:pt>
                <c:pt idx="724">
                  <c:v>30.92122145239928</c:v>
                </c:pt>
                <c:pt idx="725">
                  <c:v>30.792917628945339</c:v>
                </c:pt>
                <c:pt idx="726">
                  <c:v>30.792917628945339</c:v>
                </c:pt>
                <c:pt idx="727">
                  <c:v>30.792917628945339</c:v>
                </c:pt>
                <c:pt idx="728">
                  <c:v>30.536309982037469</c:v>
                </c:pt>
                <c:pt idx="729">
                  <c:v>30.536309982037469</c:v>
                </c:pt>
                <c:pt idx="730">
                  <c:v>30.536309982037469</c:v>
                </c:pt>
                <c:pt idx="731">
                  <c:v>30.536309982037469</c:v>
                </c:pt>
                <c:pt idx="732">
                  <c:v>30.536309982037469</c:v>
                </c:pt>
                <c:pt idx="733">
                  <c:v>30.536309982037469</c:v>
                </c:pt>
                <c:pt idx="734">
                  <c:v>30.536309982037469</c:v>
                </c:pt>
                <c:pt idx="735">
                  <c:v>30.536309982037469</c:v>
                </c:pt>
                <c:pt idx="736">
                  <c:v>30.536309982037469</c:v>
                </c:pt>
                <c:pt idx="737">
                  <c:v>30.536309982037469</c:v>
                </c:pt>
                <c:pt idx="738">
                  <c:v>30.536309982037469</c:v>
                </c:pt>
                <c:pt idx="739">
                  <c:v>30.536309982037469</c:v>
                </c:pt>
                <c:pt idx="740">
                  <c:v>29.76648704131382</c:v>
                </c:pt>
                <c:pt idx="741">
                  <c:v>29.63818321785989</c:v>
                </c:pt>
                <c:pt idx="742">
                  <c:v>29.63818321785989</c:v>
                </c:pt>
                <c:pt idx="743">
                  <c:v>29.63818321785989</c:v>
                </c:pt>
                <c:pt idx="744">
                  <c:v>29.63818321785989</c:v>
                </c:pt>
                <c:pt idx="745">
                  <c:v>29.63818321785989</c:v>
                </c:pt>
                <c:pt idx="746">
                  <c:v>29.63818321785989</c:v>
                </c:pt>
                <c:pt idx="747">
                  <c:v>29.63818321785989</c:v>
                </c:pt>
                <c:pt idx="748">
                  <c:v>29.63818321785989</c:v>
                </c:pt>
                <c:pt idx="749">
                  <c:v>29.63818321785989</c:v>
                </c:pt>
                <c:pt idx="750">
                  <c:v>29.63818321785989</c:v>
                </c:pt>
                <c:pt idx="751">
                  <c:v>29.63818321785989</c:v>
                </c:pt>
                <c:pt idx="752">
                  <c:v>29.63818321785989</c:v>
                </c:pt>
                <c:pt idx="753">
                  <c:v>29.63818321785989</c:v>
                </c:pt>
                <c:pt idx="754">
                  <c:v>29.63818321785989</c:v>
                </c:pt>
                <c:pt idx="755">
                  <c:v>29.63818321785989</c:v>
                </c:pt>
                <c:pt idx="756">
                  <c:v>29.63818321785989</c:v>
                </c:pt>
                <c:pt idx="757">
                  <c:v>29.63818321785989</c:v>
                </c:pt>
                <c:pt idx="758">
                  <c:v>29.63818321785989</c:v>
                </c:pt>
                <c:pt idx="759">
                  <c:v>29.63818321785989</c:v>
                </c:pt>
                <c:pt idx="760">
                  <c:v>29.63818321785989</c:v>
                </c:pt>
                <c:pt idx="761">
                  <c:v>29.63818321785989</c:v>
                </c:pt>
                <c:pt idx="762">
                  <c:v>29.63818321785989</c:v>
                </c:pt>
                <c:pt idx="763">
                  <c:v>29.63818321785989</c:v>
                </c:pt>
                <c:pt idx="764">
                  <c:v>29.63818321785989</c:v>
                </c:pt>
                <c:pt idx="765">
                  <c:v>29.63818321785989</c:v>
                </c:pt>
                <c:pt idx="766">
                  <c:v>29.63818321785989</c:v>
                </c:pt>
                <c:pt idx="767">
                  <c:v>29.63818321785989</c:v>
                </c:pt>
                <c:pt idx="768">
                  <c:v>29.63818321785989</c:v>
                </c:pt>
                <c:pt idx="769">
                  <c:v>29.63818321785989</c:v>
                </c:pt>
                <c:pt idx="770">
                  <c:v>29.63818321785989</c:v>
                </c:pt>
                <c:pt idx="771">
                  <c:v>29.63818321785989</c:v>
                </c:pt>
                <c:pt idx="772">
                  <c:v>29.63818321785989</c:v>
                </c:pt>
                <c:pt idx="773">
                  <c:v>29.63818321785989</c:v>
                </c:pt>
                <c:pt idx="774">
                  <c:v>29.63818321785989</c:v>
                </c:pt>
                <c:pt idx="775">
                  <c:v>29.63818321785989</c:v>
                </c:pt>
                <c:pt idx="776">
                  <c:v>29.63818321785989</c:v>
                </c:pt>
                <c:pt idx="777">
                  <c:v>29.63818321785989</c:v>
                </c:pt>
                <c:pt idx="778">
                  <c:v>29.63818321785989</c:v>
                </c:pt>
                <c:pt idx="779">
                  <c:v>29.63818321785989</c:v>
                </c:pt>
                <c:pt idx="780">
                  <c:v>29.63818321785989</c:v>
                </c:pt>
                <c:pt idx="781">
                  <c:v>29.63818321785989</c:v>
                </c:pt>
                <c:pt idx="782">
                  <c:v>29.63818321785989</c:v>
                </c:pt>
                <c:pt idx="783">
                  <c:v>29.63818321785989</c:v>
                </c:pt>
                <c:pt idx="784">
                  <c:v>29.63818321785989</c:v>
                </c:pt>
                <c:pt idx="785">
                  <c:v>29.63818321785989</c:v>
                </c:pt>
                <c:pt idx="786">
                  <c:v>29.63818321785989</c:v>
                </c:pt>
                <c:pt idx="787">
                  <c:v>29.63818321785989</c:v>
                </c:pt>
                <c:pt idx="788">
                  <c:v>29.63818321785989</c:v>
                </c:pt>
                <c:pt idx="789">
                  <c:v>29.63818321785989</c:v>
                </c:pt>
                <c:pt idx="790">
                  <c:v>29.63818321785989</c:v>
                </c:pt>
                <c:pt idx="791">
                  <c:v>29.63818321785989</c:v>
                </c:pt>
                <c:pt idx="792">
                  <c:v>29.63818321785989</c:v>
                </c:pt>
                <c:pt idx="793">
                  <c:v>29.63818321785989</c:v>
                </c:pt>
                <c:pt idx="794">
                  <c:v>29.63818321785989</c:v>
                </c:pt>
                <c:pt idx="795">
                  <c:v>29.63818321785989</c:v>
                </c:pt>
                <c:pt idx="796">
                  <c:v>29.63818321785989</c:v>
                </c:pt>
                <c:pt idx="797">
                  <c:v>29.63818321785989</c:v>
                </c:pt>
                <c:pt idx="798">
                  <c:v>29.63818321785989</c:v>
                </c:pt>
                <c:pt idx="799">
                  <c:v>29.63818321785989</c:v>
                </c:pt>
                <c:pt idx="800">
                  <c:v>29.63818321785989</c:v>
                </c:pt>
                <c:pt idx="801">
                  <c:v>29.63818321785989</c:v>
                </c:pt>
                <c:pt idx="802">
                  <c:v>29.63818321785989</c:v>
                </c:pt>
                <c:pt idx="803">
                  <c:v>29.63818321785989</c:v>
                </c:pt>
                <c:pt idx="804">
                  <c:v>29.63818321785989</c:v>
                </c:pt>
                <c:pt idx="805">
                  <c:v>29.63818321785989</c:v>
                </c:pt>
                <c:pt idx="806">
                  <c:v>29.63818321785989</c:v>
                </c:pt>
                <c:pt idx="807">
                  <c:v>29.63818321785989</c:v>
                </c:pt>
                <c:pt idx="808">
                  <c:v>29.63818321785989</c:v>
                </c:pt>
                <c:pt idx="809">
                  <c:v>29.63818321785989</c:v>
                </c:pt>
                <c:pt idx="810">
                  <c:v>29.63818321785989</c:v>
                </c:pt>
                <c:pt idx="811">
                  <c:v>29.63818321785989</c:v>
                </c:pt>
                <c:pt idx="812">
                  <c:v>29.63818321785989</c:v>
                </c:pt>
                <c:pt idx="813">
                  <c:v>29.63818321785989</c:v>
                </c:pt>
                <c:pt idx="814">
                  <c:v>29.63818321785989</c:v>
                </c:pt>
                <c:pt idx="815">
                  <c:v>29.63818321785989</c:v>
                </c:pt>
                <c:pt idx="816">
                  <c:v>29.63818321785989</c:v>
                </c:pt>
                <c:pt idx="817">
                  <c:v>29.63818321785989</c:v>
                </c:pt>
                <c:pt idx="818">
                  <c:v>29.63818321785989</c:v>
                </c:pt>
                <c:pt idx="819">
                  <c:v>29.63818321785989</c:v>
                </c:pt>
                <c:pt idx="820">
                  <c:v>29.63818321785989</c:v>
                </c:pt>
                <c:pt idx="821">
                  <c:v>29.63818321785989</c:v>
                </c:pt>
                <c:pt idx="822">
                  <c:v>29.63818321785989</c:v>
                </c:pt>
                <c:pt idx="823">
                  <c:v>29.63818321785989</c:v>
                </c:pt>
                <c:pt idx="824">
                  <c:v>29.63818321785989</c:v>
                </c:pt>
                <c:pt idx="825">
                  <c:v>29.63818321785989</c:v>
                </c:pt>
                <c:pt idx="826">
                  <c:v>29.63818321785989</c:v>
                </c:pt>
                <c:pt idx="827">
                  <c:v>29.63818321785989</c:v>
                </c:pt>
                <c:pt idx="828">
                  <c:v>29.63818321785989</c:v>
                </c:pt>
                <c:pt idx="829">
                  <c:v>29.63818321785989</c:v>
                </c:pt>
                <c:pt idx="830">
                  <c:v>29.63818321785989</c:v>
                </c:pt>
                <c:pt idx="831">
                  <c:v>29.63818321785989</c:v>
                </c:pt>
                <c:pt idx="832">
                  <c:v>29.63818321785989</c:v>
                </c:pt>
                <c:pt idx="833">
                  <c:v>29.63818321785989</c:v>
                </c:pt>
                <c:pt idx="834">
                  <c:v>29.63818321785989</c:v>
                </c:pt>
                <c:pt idx="835">
                  <c:v>29.63818321785989</c:v>
                </c:pt>
                <c:pt idx="836">
                  <c:v>29.63818321785989</c:v>
                </c:pt>
                <c:pt idx="837">
                  <c:v>29.63818321785989</c:v>
                </c:pt>
                <c:pt idx="838">
                  <c:v>29.63818321785989</c:v>
                </c:pt>
                <c:pt idx="839">
                  <c:v>29.63818321785989</c:v>
                </c:pt>
                <c:pt idx="840">
                  <c:v>29.63818321785989</c:v>
                </c:pt>
                <c:pt idx="841">
                  <c:v>29.63818321785989</c:v>
                </c:pt>
                <c:pt idx="842">
                  <c:v>29.63818321785989</c:v>
                </c:pt>
                <c:pt idx="843">
                  <c:v>29.63818321785989</c:v>
                </c:pt>
                <c:pt idx="844">
                  <c:v>29.63818321785989</c:v>
                </c:pt>
                <c:pt idx="845">
                  <c:v>29.63818321785989</c:v>
                </c:pt>
                <c:pt idx="846">
                  <c:v>29.63818321785989</c:v>
                </c:pt>
                <c:pt idx="847">
                  <c:v>29.63818321785989</c:v>
                </c:pt>
                <c:pt idx="848">
                  <c:v>29.63818321785989</c:v>
                </c:pt>
                <c:pt idx="849">
                  <c:v>29.63818321785989</c:v>
                </c:pt>
                <c:pt idx="850">
                  <c:v>29.63818321785989</c:v>
                </c:pt>
                <c:pt idx="851">
                  <c:v>30.792917628945339</c:v>
                </c:pt>
                <c:pt idx="852">
                  <c:v>31.04952527585322</c:v>
                </c:pt>
                <c:pt idx="853">
                  <c:v>31.04952527585322</c:v>
                </c:pt>
                <c:pt idx="854">
                  <c:v>31.04952527585322</c:v>
                </c:pt>
                <c:pt idx="855">
                  <c:v>31.04952527585322</c:v>
                </c:pt>
                <c:pt idx="856">
                  <c:v>31.819348216576859</c:v>
                </c:pt>
                <c:pt idx="857">
                  <c:v>31.947652040030789</c:v>
                </c:pt>
                <c:pt idx="858">
                  <c:v>32.075955863484751</c:v>
                </c:pt>
                <c:pt idx="859">
                  <c:v>32.460867333846522</c:v>
                </c:pt>
                <c:pt idx="860">
                  <c:v>32.71747498075441</c:v>
                </c:pt>
                <c:pt idx="861">
                  <c:v>32.845778804208358</c:v>
                </c:pt>
                <c:pt idx="862">
                  <c:v>33.102386451116217</c:v>
                </c:pt>
                <c:pt idx="863">
                  <c:v>33.102386451116217</c:v>
                </c:pt>
                <c:pt idx="864">
                  <c:v>33.35899409802412</c:v>
                </c:pt>
                <c:pt idx="865">
                  <c:v>33.487297921478053</c:v>
                </c:pt>
                <c:pt idx="866">
                  <c:v>33.487297921478053</c:v>
                </c:pt>
                <c:pt idx="867">
                  <c:v>33.487297921478053</c:v>
                </c:pt>
                <c:pt idx="868">
                  <c:v>33.487297921478053</c:v>
                </c:pt>
                <c:pt idx="869">
                  <c:v>33.487297921478053</c:v>
                </c:pt>
                <c:pt idx="870">
                  <c:v>33.487297921478053</c:v>
                </c:pt>
                <c:pt idx="871">
                  <c:v>33.487297921478053</c:v>
                </c:pt>
                <c:pt idx="872">
                  <c:v>33.487297921478053</c:v>
                </c:pt>
                <c:pt idx="873">
                  <c:v>33.487297921478053</c:v>
                </c:pt>
                <c:pt idx="874">
                  <c:v>33.487297921478053</c:v>
                </c:pt>
                <c:pt idx="875">
                  <c:v>34.513728509109583</c:v>
                </c:pt>
                <c:pt idx="876">
                  <c:v>34.385424685655593</c:v>
                </c:pt>
                <c:pt idx="877">
                  <c:v>34.64203233256351</c:v>
                </c:pt>
                <c:pt idx="878">
                  <c:v>34.64203233256351</c:v>
                </c:pt>
                <c:pt idx="879">
                  <c:v>35.411855273287117</c:v>
                </c:pt>
                <c:pt idx="880">
                  <c:v>35.9250705671029</c:v>
                </c:pt>
                <c:pt idx="881">
                  <c:v>36.56658968437258</c:v>
                </c:pt>
                <c:pt idx="882">
                  <c:v>36.56658968437258</c:v>
                </c:pt>
                <c:pt idx="883">
                  <c:v>36.56658968437258</c:v>
                </c:pt>
                <c:pt idx="884">
                  <c:v>36.951501154734373</c:v>
                </c:pt>
                <c:pt idx="885">
                  <c:v>36.951501154734373</c:v>
                </c:pt>
                <c:pt idx="886">
                  <c:v>37.20810880164229</c:v>
                </c:pt>
                <c:pt idx="887">
                  <c:v>37.20810880164229</c:v>
                </c:pt>
                <c:pt idx="888">
                  <c:v>37.20810880164229</c:v>
                </c:pt>
                <c:pt idx="889">
                  <c:v>37.20810880164229</c:v>
                </c:pt>
                <c:pt idx="890">
                  <c:v>35.9250705671029</c:v>
                </c:pt>
                <c:pt idx="891">
                  <c:v>35.411855273287117</c:v>
                </c:pt>
                <c:pt idx="892">
                  <c:v>35.283551449833197</c:v>
                </c:pt>
                <c:pt idx="893">
                  <c:v>35.411855273287117</c:v>
                </c:pt>
                <c:pt idx="894">
                  <c:v>35.411855273287117</c:v>
                </c:pt>
                <c:pt idx="895">
                  <c:v>35.411855273287117</c:v>
                </c:pt>
                <c:pt idx="896">
                  <c:v>36.309982037464721</c:v>
                </c:pt>
                <c:pt idx="897">
                  <c:v>36.438285860918647</c:v>
                </c:pt>
                <c:pt idx="898">
                  <c:v>36.438285860918647</c:v>
                </c:pt>
                <c:pt idx="899">
                  <c:v>36.438285860918647</c:v>
                </c:pt>
              </c:numCache>
            </c:numRef>
          </c:xVal>
          <c:yVal>
            <c:numRef>
              <c:f>AllTracks!$E$21:$E$920</c:f>
              <c:numCache>
                <c:formatCode>General</c:formatCode>
                <c:ptCount val="900"/>
                <c:pt idx="0">
                  <c:v>11.80395175776238</c:v>
                </c:pt>
                <c:pt idx="1">
                  <c:v>10.77752117013087</c:v>
                </c:pt>
                <c:pt idx="2">
                  <c:v>10.520913523222999</c:v>
                </c:pt>
                <c:pt idx="3">
                  <c:v>9.3661791121375426</c:v>
                </c:pt>
                <c:pt idx="4">
                  <c:v>5.3887605850654356</c:v>
                </c:pt>
                <c:pt idx="5">
                  <c:v>1.5396458814472671</c:v>
                </c:pt>
                <c:pt idx="6">
                  <c:v>1.1547344110854501</c:v>
                </c:pt>
                <c:pt idx="7">
                  <c:v>0.89812676417757298</c:v>
                </c:pt>
                <c:pt idx="8">
                  <c:v>1.0264305876315121</c:v>
                </c:pt>
                <c:pt idx="9">
                  <c:v>0.769822940723633</c:v>
                </c:pt>
                <c:pt idx="10">
                  <c:v>0.89812676417757298</c:v>
                </c:pt>
                <c:pt idx="11">
                  <c:v>1.0264305876315121</c:v>
                </c:pt>
                <c:pt idx="12">
                  <c:v>0.89812676417757298</c:v>
                </c:pt>
                <c:pt idx="13">
                  <c:v>0.769822940723633</c:v>
                </c:pt>
                <c:pt idx="14">
                  <c:v>1.0264305876315121</c:v>
                </c:pt>
                <c:pt idx="15">
                  <c:v>1.0264305876315121</c:v>
                </c:pt>
                <c:pt idx="16">
                  <c:v>1.0264305876315121</c:v>
                </c:pt>
                <c:pt idx="17">
                  <c:v>0.769822940723633</c:v>
                </c:pt>
                <c:pt idx="18">
                  <c:v>0.769822940723633</c:v>
                </c:pt>
                <c:pt idx="19">
                  <c:v>0.769822940723633</c:v>
                </c:pt>
                <c:pt idx="20">
                  <c:v>0.769822940723633</c:v>
                </c:pt>
                <c:pt idx="21">
                  <c:v>0.89812676417757298</c:v>
                </c:pt>
                <c:pt idx="22">
                  <c:v>0.89812676417757298</c:v>
                </c:pt>
                <c:pt idx="23">
                  <c:v>0.89812676417757298</c:v>
                </c:pt>
                <c:pt idx="24">
                  <c:v>0.89812676417757298</c:v>
                </c:pt>
                <c:pt idx="25">
                  <c:v>0.89812676417757298</c:v>
                </c:pt>
                <c:pt idx="26">
                  <c:v>0.89812676417757298</c:v>
                </c:pt>
                <c:pt idx="27">
                  <c:v>0.769822940723633</c:v>
                </c:pt>
                <c:pt idx="28">
                  <c:v>0.769822940723633</c:v>
                </c:pt>
                <c:pt idx="29">
                  <c:v>0.769822940723633</c:v>
                </c:pt>
                <c:pt idx="30">
                  <c:v>0.769822940723633</c:v>
                </c:pt>
                <c:pt idx="31">
                  <c:v>0.64151911726969502</c:v>
                </c:pt>
                <c:pt idx="32">
                  <c:v>0.64151911726969502</c:v>
                </c:pt>
                <c:pt idx="33">
                  <c:v>0.64151911726969502</c:v>
                </c:pt>
                <c:pt idx="34">
                  <c:v>0.64151911726969502</c:v>
                </c:pt>
                <c:pt idx="35">
                  <c:v>0.64151911726969502</c:v>
                </c:pt>
                <c:pt idx="36">
                  <c:v>0.64151911726969502</c:v>
                </c:pt>
                <c:pt idx="37">
                  <c:v>0.64151911726969502</c:v>
                </c:pt>
                <c:pt idx="38">
                  <c:v>0.64151911726969502</c:v>
                </c:pt>
                <c:pt idx="39">
                  <c:v>0.64151911726969502</c:v>
                </c:pt>
                <c:pt idx="40">
                  <c:v>0.64151911726969502</c:v>
                </c:pt>
                <c:pt idx="41">
                  <c:v>0.64151911726969502</c:v>
                </c:pt>
                <c:pt idx="42">
                  <c:v>0.64151911726969502</c:v>
                </c:pt>
                <c:pt idx="43">
                  <c:v>0.64151911726969502</c:v>
                </c:pt>
                <c:pt idx="44">
                  <c:v>0.64151911726969502</c:v>
                </c:pt>
                <c:pt idx="45">
                  <c:v>0.64151911726969502</c:v>
                </c:pt>
                <c:pt idx="46">
                  <c:v>0.64151911726969502</c:v>
                </c:pt>
                <c:pt idx="47">
                  <c:v>0.64151911726969502</c:v>
                </c:pt>
                <c:pt idx="48">
                  <c:v>0.64151911726969502</c:v>
                </c:pt>
                <c:pt idx="49">
                  <c:v>0.64151911726969502</c:v>
                </c:pt>
                <c:pt idx="50">
                  <c:v>0.64151911726969502</c:v>
                </c:pt>
                <c:pt idx="51">
                  <c:v>0.64151911726969502</c:v>
                </c:pt>
                <c:pt idx="52">
                  <c:v>0.64151911726969502</c:v>
                </c:pt>
                <c:pt idx="53">
                  <c:v>0.64151911726969502</c:v>
                </c:pt>
                <c:pt idx="54">
                  <c:v>0.64151911726969502</c:v>
                </c:pt>
                <c:pt idx="55">
                  <c:v>0.64151911726969502</c:v>
                </c:pt>
                <c:pt idx="56">
                  <c:v>0.64151911726969502</c:v>
                </c:pt>
                <c:pt idx="57">
                  <c:v>0.64151911726969502</c:v>
                </c:pt>
                <c:pt idx="58">
                  <c:v>0.64151911726969502</c:v>
                </c:pt>
                <c:pt idx="59">
                  <c:v>0.64151911726969502</c:v>
                </c:pt>
                <c:pt idx="60">
                  <c:v>0.64151911726969502</c:v>
                </c:pt>
                <c:pt idx="61">
                  <c:v>0.64151911726969502</c:v>
                </c:pt>
                <c:pt idx="62">
                  <c:v>0.64151911726969502</c:v>
                </c:pt>
                <c:pt idx="63">
                  <c:v>0.64151911726969502</c:v>
                </c:pt>
                <c:pt idx="64">
                  <c:v>0.64151911726969502</c:v>
                </c:pt>
                <c:pt idx="65">
                  <c:v>0.64151911726969502</c:v>
                </c:pt>
                <c:pt idx="66">
                  <c:v>0.64151911726969502</c:v>
                </c:pt>
                <c:pt idx="67">
                  <c:v>0.64151911726969502</c:v>
                </c:pt>
                <c:pt idx="68">
                  <c:v>0.64151911726969502</c:v>
                </c:pt>
                <c:pt idx="69">
                  <c:v>0.64151911726969502</c:v>
                </c:pt>
                <c:pt idx="70">
                  <c:v>0.64151911726969502</c:v>
                </c:pt>
                <c:pt idx="71">
                  <c:v>0.64151911726969502</c:v>
                </c:pt>
                <c:pt idx="72">
                  <c:v>0.64151911726969502</c:v>
                </c:pt>
                <c:pt idx="73">
                  <c:v>0.769822940723633</c:v>
                </c:pt>
                <c:pt idx="74">
                  <c:v>0.769822940723633</c:v>
                </c:pt>
                <c:pt idx="75">
                  <c:v>0.769822940723633</c:v>
                </c:pt>
                <c:pt idx="76">
                  <c:v>0.769822940723633</c:v>
                </c:pt>
                <c:pt idx="77">
                  <c:v>0.769822940723633</c:v>
                </c:pt>
                <c:pt idx="78">
                  <c:v>1.1547344110854501</c:v>
                </c:pt>
                <c:pt idx="79">
                  <c:v>1.1547344110854501</c:v>
                </c:pt>
                <c:pt idx="80">
                  <c:v>0.769822940723633</c:v>
                </c:pt>
                <c:pt idx="81">
                  <c:v>0.769822940723633</c:v>
                </c:pt>
                <c:pt idx="82">
                  <c:v>0.769822940723633</c:v>
                </c:pt>
                <c:pt idx="83">
                  <c:v>0.769822940723633</c:v>
                </c:pt>
                <c:pt idx="84">
                  <c:v>0.769822940723633</c:v>
                </c:pt>
                <c:pt idx="85">
                  <c:v>0.769822940723633</c:v>
                </c:pt>
                <c:pt idx="86">
                  <c:v>0.769822940723633</c:v>
                </c:pt>
                <c:pt idx="87">
                  <c:v>0.769822940723633</c:v>
                </c:pt>
                <c:pt idx="88">
                  <c:v>0.769822940723633</c:v>
                </c:pt>
                <c:pt idx="89">
                  <c:v>0.769822940723633</c:v>
                </c:pt>
                <c:pt idx="90">
                  <c:v>0.769822940723633</c:v>
                </c:pt>
                <c:pt idx="91">
                  <c:v>0.769822940723633</c:v>
                </c:pt>
                <c:pt idx="92">
                  <c:v>0.769822940723633</c:v>
                </c:pt>
                <c:pt idx="93">
                  <c:v>0.769822940723633</c:v>
                </c:pt>
                <c:pt idx="94">
                  <c:v>0.769822940723633</c:v>
                </c:pt>
                <c:pt idx="95">
                  <c:v>1.0264305876315121</c:v>
                </c:pt>
                <c:pt idx="96">
                  <c:v>0.769822940723633</c:v>
                </c:pt>
                <c:pt idx="97">
                  <c:v>0.89812676417757298</c:v>
                </c:pt>
                <c:pt idx="98">
                  <c:v>1.1547344110854501</c:v>
                </c:pt>
                <c:pt idx="99">
                  <c:v>1.2830382345393889</c:v>
                </c:pt>
                <c:pt idx="100">
                  <c:v>0.769822940723633</c:v>
                </c:pt>
                <c:pt idx="101">
                  <c:v>0.89812676417757298</c:v>
                </c:pt>
                <c:pt idx="102">
                  <c:v>0.89812676417757298</c:v>
                </c:pt>
                <c:pt idx="103">
                  <c:v>1.5396458814472671</c:v>
                </c:pt>
                <c:pt idx="104">
                  <c:v>1.0264305876315121</c:v>
                </c:pt>
                <c:pt idx="105">
                  <c:v>0.769822940723633</c:v>
                </c:pt>
                <c:pt idx="106">
                  <c:v>0.51321529381575604</c:v>
                </c:pt>
                <c:pt idx="107">
                  <c:v>1.0264305876315121</c:v>
                </c:pt>
                <c:pt idx="108">
                  <c:v>0.64151911726969502</c:v>
                </c:pt>
                <c:pt idx="109">
                  <c:v>0.51321529381575604</c:v>
                </c:pt>
                <c:pt idx="110">
                  <c:v>0.51321529381575604</c:v>
                </c:pt>
                <c:pt idx="111">
                  <c:v>0.51321529381575604</c:v>
                </c:pt>
                <c:pt idx="112">
                  <c:v>0.51321529381575604</c:v>
                </c:pt>
                <c:pt idx="113">
                  <c:v>0.89812676417757298</c:v>
                </c:pt>
                <c:pt idx="114">
                  <c:v>0.89812676417757298</c:v>
                </c:pt>
                <c:pt idx="115">
                  <c:v>0.51321529381575604</c:v>
                </c:pt>
                <c:pt idx="116">
                  <c:v>0.51321529381575604</c:v>
                </c:pt>
                <c:pt idx="117">
                  <c:v>0.51321529381575604</c:v>
                </c:pt>
                <c:pt idx="118">
                  <c:v>0.51321529381575604</c:v>
                </c:pt>
                <c:pt idx="119">
                  <c:v>0.51321529381575604</c:v>
                </c:pt>
                <c:pt idx="120">
                  <c:v>0.51321529381575604</c:v>
                </c:pt>
                <c:pt idx="121">
                  <c:v>0.51321529381575604</c:v>
                </c:pt>
                <c:pt idx="122">
                  <c:v>0.51321529381575604</c:v>
                </c:pt>
                <c:pt idx="123">
                  <c:v>0.51321529381575604</c:v>
                </c:pt>
                <c:pt idx="124">
                  <c:v>0.51321529381575604</c:v>
                </c:pt>
                <c:pt idx="125">
                  <c:v>0.51321529381575604</c:v>
                </c:pt>
                <c:pt idx="126">
                  <c:v>0.51321529381575604</c:v>
                </c:pt>
                <c:pt idx="127">
                  <c:v>0.51321529381575604</c:v>
                </c:pt>
                <c:pt idx="128">
                  <c:v>0.51321529381575604</c:v>
                </c:pt>
                <c:pt idx="129">
                  <c:v>0.51321529381575604</c:v>
                </c:pt>
                <c:pt idx="130">
                  <c:v>0.769822940723633</c:v>
                </c:pt>
                <c:pt idx="131">
                  <c:v>0.769822940723633</c:v>
                </c:pt>
                <c:pt idx="132">
                  <c:v>1.1547344110854501</c:v>
                </c:pt>
                <c:pt idx="133">
                  <c:v>0.769822940723633</c:v>
                </c:pt>
                <c:pt idx="134">
                  <c:v>0.769822940723633</c:v>
                </c:pt>
                <c:pt idx="135">
                  <c:v>0.89812676417757298</c:v>
                </c:pt>
                <c:pt idx="136">
                  <c:v>0.89812676417757298</c:v>
                </c:pt>
                <c:pt idx="137">
                  <c:v>0.89812676417757298</c:v>
                </c:pt>
                <c:pt idx="138">
                  <c:v>0.769822940723633</c:v>
                </c:pt>
                <c:pt idx="139">
                  <c:v>0.64151911726969502</c:v>
                </c:pt>
                <c:pt idx="140">
                  <c:v>0.769822940723633</c:v>
                </c:pt>
                <c:pt idx="141">
                  <c:v>1.2830382345393889</c:v>
                </c:pt>
                <c:pt idx="142">
                  <c:v>1.1547344110854501</c:v>
                </c:pt>
                <c:pt idx="143">
                  <c:v>1.0264305876315121</c:v>
                </c:pt>
                <c:pt idx="144">
                  <c:v>0.769822940723633</c:v>
                </c:pt>
                <c:pt idx="145">
                  <c:v>0.769822940723633</c:v>
                </c:pt>
                <c:pt idx="146">
                  <c:v>0.89812676417757298</c:v>
                </c:pt>
                <c:pt idx="147">
                  <c:v>1.2830382345393889</c:v>
                </c:pt>
                <c:pt idx="148">
                  <c:v>1.411342057993328</c:v>
                </c:pt>
                <c:pt idx="149">
                  <c:v>1.5396458814472671</c:v>
                </c:pt>
                <c:pt idx="150">
                  <c:v>2.309468822170901</c:v>
                </c:pt>
                <c:pt idx="151">
                  <c:v>2.309468822170901</c:v>
                </c:pt>
                <c:pt idx="152">
                  <c:v>2.309468822170901</c:v>
                </c:pt>
                <c:pt idx="153">
                  <c:v>2.309468822170901</c:v>
                </c:pt>
                <c:pt idx="154">
                  <c:v>2.309468822170901</c:v>
                </c:pt>
                <c:pt idx="155">
                  <c:v>2.822684115986656</c:v>
                </c:pt>
                <c:pt idx="156">
                  <c:v>3.0792917628945342</c:v>
                </c:pt>
                <c:pt idx="157">
                  <c:v>3.0792917628945342</c:v>
                </c:pt>
                <c:pt idx="158">
                  <c:v>2.822684115986656</c:v>
                </c:pt>
                <c:pt idx="159">
                  <c:v>2.9509879394405951</c:v>
                </c:pt>
                <c:pt idx="160">
                  <c:v>2.822684115986656</c:v>
                </c:pt>
                <c:pt idx="161">
                  <c:v>2.9509879394405951</c:v>
                </c:pt>
                <c:pt idx="162">
                  <c:v>3.0792917628945342</c:v>
                </c:pt>
                <c:pt idx="163">
                  <c:v>2.822684115986656</c:v>
                </c:pt>
                <c:pt idx="164">
                  <c:v>2.6943802925327178</c:v>
                </c:pt>
                <c:pt idx="165">
                  <c:v>2.309468822170901</c:v>
                </c:pt>
                <c:pt idx="166">
                  <c:v>3.2075955863484742</c:v>
                </c:pt>
                <c:pt idx="167">
                  <c:v>2.0528611752630201</c:v>
                </c:pt>
                <c:pt idx="168">
                  <c:v>1.9245573518090839</c:v>
                </c:pt>
                <c:pt idx="169">
                  <c:v>2.0528611752630201</c:v>
                </c:pt>
                <c:pt idx="170">
                  <c:v>1.7962535283551451</c:v>
                </c:pt>
                <c:pt idx="171">
                  <c:v>1.667949704901206</c:v>
                </c:pt>
                <c:pt idx="172">
                  <c:v>1.5396458814472671</c:v>
                </c:pt>
                <c:pt idx="173">
                  <c:v>0.89812676417757298</c:v>
                </c:pt>
                <c:pt idx="174">
                  <c:v>1.2830382345393889</c:v>
                </c:pt>
                <c:pt idx="175">
                  <c:v>1.411342057993328</c:v>
                </c:pt>
                <c:pt idx="176">
                  <c:v>1.411342057993328</c:v>
                </c:pt>
                <c:pt idx="177">
                  <c:v>1.411342057993328</c:v>
                </c:pt>
                <c:pt idx="178">
                  <c:v>1.5396458814472671</c:v>
                </c:pt>
                <c:pt idx="179">
                  <c:v>1.2830382345393889</c:v>
                </c:pt>
                <c:pt idx="180">
                  <c:v>1.2830382345393889</c:v>
                </c:pt>
                <c:pt idx="181">
                  <c:v>1.2830382345393889</c:v>
                </c:pt>
                <c:pt idx="182">
                  <c:v>1.7962535283551451</c:v>
                </c:pt>
                <c:pt idx="183">
                  <c:v>1.7962535283551451</c:v>
                </c:pt>
                <c:pt idx="184">
                  <c:v>1.7962535283551451</c:v>
                </c:pt>
                <c:pt idx="185">
                  <c:v>2.822684115986656</c:v>
                </c:pt>
                <c:pt idx="186">
                  <c:v>2.9509879394405951</c:v>
                </c:pt>
                <c:pt idx="187">
                  <c:v>2.6943802925327178</c:v>
                </c:pt>
                <c:pt idx="188">
                  <c:v>2.4377726456248392</c:v>
                </c:pt>
                <c:pt idx="189">
                  <c:v>2.0528611752630201</c:v>
                </c:pt>
                <c:pt idx="190">
                  <c:v>2.0528611752630201</c:v>
                </c:pt>
                <c:pt idx="191">
                  <c:v>1.5396458814472671</c:v>
                </c:pt>
                <c:pt idx="192">
                  <c:v>1.7962535283551451</c:v>
                </c:pt>
                <c:pt idx="193">
                  <c:v>2.309468822170901</c:v>
                </c:pt>
                <c:pt idx="194">
                  <c:v>2.309468822170901</c:v>
                </c:pt>
                <c:pt idx="195">
                  <c:v>2.5660764690787761</c:v>
                </c:pt>
                <c:pt idx="196">
                  <c:v>2.309468822170901</c:v>
                </c:pt>
                <c:pt idx="197">
                  <c:v>2.309468822170901</c:v>
                </c:pt>
                <c:pt idx="198">
                  <c:v>2.1811649987169619</c:v>
                </c:pt>
                <c:pt idx="199">
                  <c:v>2.0528611752630201</c:v>
                </c:pt>
                <c:pt idx="200">
                  <c:v>2.0528611752630201</c:v>
                </c:pt>
                <c:pt idx="201">
                  <c:v>2.0528611752630201</c:v>
                </c:pt>
                <c:pt idx="202">
                  <c:v>2.0528611752630201</c:v>
                </c:pt>
                <c:pt idx="203">
                  <c:v>2.0528611752630201</c:v>
                </c:pt>
                <c:pt idx="204">
                  <c:v>2.0528611752630201</c:v>
                </c:pt>
                <c:pt idx="205">
                  <c:v>2.0528611752630201</c:v>
                </c:pt>
                <c:pt idx="206">
                  <c:v>2.0528611752630201</c:v>
                </c:pt>
                <c:pt idx="207">
                  <c:v>2.0528611752630201</c:v>
                </c:pt>
                <c:pt idx="208">
                  <c:v>2.0528611752630201</c:v>
                </c:pt>
                <c:pt idx="209">
                  <c:v>2.309468822170901</c:v>
                </c:pt>
                <c:pt idx="210">
                  <c:v>2.0528611752630201</c:v>
                </c:pt>
                <c:pt idx="211">
                  <c:v>1.9245573518090839</c:v>
                </c:pt>
                <c:pt idx="212">
                  <c:v>2.1811649987169619</c:v>
                </c:pt>
                <c:pt idx="213">
                  <c:v>2.0528611752630201</c:v>
                </c:pt>
                <c:pt idx="214">
                  <c:v>1.7962535283551451</c:v>
                </c:pt>
                <c:pt idx="215">
                  <c:v>1.9245573518090839</c:v>
                </c:pt>
                <c:pt idx="216">
                  <c:v>1.9245573518090839</c:v>
                </c:pt>
                <c:pt idx="217">
                  <c:v>1.9245573518090839</c:v>
                </c:pt>
                <c:pt idx="218">
                  <c:v>1.9245573518090839</c:v>
                </c:pt>
                <c:pt idx="219">
                  <c:v>1.9245573518090839</c:v>
                </c:pt>
                <c:pt idx="220">
                  <c:v>1.9245573518090839</c:v>
                </c:pt>
                <c:pt idx="221">
                  <c:v>1.9245573518090839</c:v>
                </c:pt>
                <c:pt idx="222">
                  <c:v>1.9245573518090839</c:v>
                </c:pt>
                <c:pt idx="223">
                  <c:v>1.9245573518090839</c:v>
                </c:pt>
                <c:pt idx="224">
                  <c:v>1.9245573518090839</c:v>
                </c:pt>
                <c:pt idx="225">
                  <c:v>1.9245573518090839</c:v>
                </c:pt>
                <c:pt idx="226">
                  <c:v>1.9245573518090839</c:v>
                </c:pt>
                <c:pt idx="227">
                  <c:v>2.0528611752630201</c:v>
                </c:pt>
                <c:pt idx="228">
                  <c:v>2.0528611752630201</c:v>
                </c:pt>
                <c:pt idx="229">
                  <c:v>2.309468822170901</c:v>
                </c:pt>
                <c:pt idx="230">
                  <c:v>2.0528611752630201</c:v>
                </c:pt>
                <c:pt idx="231">
                  <c:v>2.0528611752630201</c:v>
                </c:pt>
                <c:pt idx="232">
                  <c:v>2.4377726456248392</c:v>
                </c:pt>
                <c:pt idx="233">
                  <c:v>2.0528611752630201</c:v>
                </c:pt>
                <c:pt idx="234">
                  <c:v>2.0528611752630201</c:v>
                </c:pt>
                <c:pt idx="235">
                  <c:v>2.0528611752630201</c:v>
                </c:pt>
                <c:pt idx="236">
                  <c:v>2.0528611752630201</c:v>
                </c:pt>
                <c:pt idx="237">
                  <c:v>2.309468822170901</c:v>
                </c:pt>
                <c:pt idx="238">
                  <c:v>2.309468822170901</c:v>
                </c:pt>
                <c:pt idx="239">
                  <c:v>2.309468822170901</c:v>
                </c:pt>
                <c:pt idx="240">
                  <c:v>2.309468822170901</c:v>
                </c:pt>
                <c:pt idx="241">
                  <c:v>2.4377726456248392</c:v>
                </c:pt>
                <c:pt idx="242">
                  <c:v>2.4377726456248392</c:v>
                </c:pt>
                <c:pt idx="243">
                  <c:v>2.4377726456248392</c:v>
                </c:pt>
                <c:pt idx="244">
                  <c:v>2.4377726456248392</c:v>
                </c:pt>
                <c:pt idx="245">
                  <c:v>2.4377726456248392</c:v>
                </c:pt>
                <c:pt idx="246">
                  <c:v>2.4377726456248392</c:v>
                </c:pt>
                <c:pt idx="247">
                  <c:v>2.4377726456248392</c:v>
                </c:pt>
                <c:pt idx="248">
                  <c:v>2.4377726456248392</c:v>
                </c:pt>
                <c:pt idx="249">
                  <c:v>2.4377726456248392</c:v>
                </c:pt>
                <c:pt idx="250">
                  <c:v>2.4377726456248392</c:v>
                </c:pt>
                <c:pt idx="251">
                  <c:v>2.4377726456248392</c:v>
                </c:pt>
                <c:pt idx="252">
                  <c:v>2.5660764690787761</c:v>
                </c:pt>
                <c:pt idx="253">
                  <c:v>2.309468822170901</c:v>
                </c:pt>
                <c:pt idx="254">
                  <c:v>2.309468822170901</c:v>
                </c:pt>
                <c:pt idx="255">
                  <c:v>2.309468822170901</c:v>
                </c:pt>
                <c:pt idx="256">
                  <c:v>2.309468822170901</c:v>
                </c:pt>
                <c:pt idx="257">
                  <c:v>2.5660764690787761</c:v>
                </c:pt>
                <c:pt idx="258">
                  <c:v>2.5660764690787761</c:v>
                </c:pt>
                <c:pt idx="259">
                  <c:v>2.5660764690787761</c:v>
                </c:pt>
                <c:pt idx="260">
                  <c:v>2.5660764690787761</c:v>
                </c:pt>
                <c:pt idx="261">
                  <c:v>2.5660764690787761</c:v>
                </c:pt>
                <c:pt idx="262">
                  <c:v>2.6943802925327178</c:v>
                </c:pt>
                <c:pt idx="263">
                  <c:v>2.5660764690787761</c:v>
                </c:pt>
                <c:pt idx="264">
                  <c:v>2.5660764690787761</c:v>
                </c:pt>
                <c:pt idx="265">
                  <c:v>2.309468822170901</c:v>
                </c:pt>
                <c:pt idx="266">
                  <c:v>2.4377726456248392</c:v>
                </c:pt>
                <c:pt idx="267">
                  <c:v>2.4377726456248392</c:v>
                </c:pt>
                <c:pt idx="268">
                  <c:v>2.6943802925327178</c:v>
                </c:pt>
                <c:pt idx="269">
                  <c:v>2.309468822170901</c:v>
                </c:pt>
                <c:pt idx="270">
                  <c:v>2.822684115986656</c:v>
                </c:pt>
                <c:pt idx="271">
                  <c:v>2.5660764690787761</c:v>
                </c:pt>
                <c:pt idx="272">
                  <c:v>2.5660764690787761</c:v>
                </c:pt>
                <c:pt idx="273">
                  <c:v>2.309468822170901</c:v>
                </c:pt>
                <c:pt idx="274">
                  <c:v>2.5660764690787761</c:v>
                </c:pt>
                <c:pt idx="275">
                  <c:v>2.5660764690787761</c:v>
                </c:pt>
                <c:pt idx="276">
                  <c:v>2.5660764690787761</c:v>
                </c:pt>
                <c:pt idx="277">
                  <c:v>2.309468822170901</c:v>
                </c:pt>
                <c:pt idx="278">
                  <c:v>2.4377726456248392</c:v>
                </c:pt>
                <c:pt idx="279">
                  <c:v>2.309468822170901</c:v>
                </c:pt>
                <c:pt idx="280">
                  <c:v>2.309468822170901</c:v>
                </c:pt>
                <c:pt idx="281">
                  <c:v>2.309468822170901</c:v>
                </c:pt>
                <c:pt idx="282">
                  <c:v>2.309468822170901</c:v>
                </c:pt>
                <c:pt idx="283">
                  <c:v>2.309468822170901</c:v>
                </c:pt>
                <c:pt idx="284">
                  <c:v>2.1811649987169619</c:v>
                </c:pt>
                <c:pt idx="285">
                  <c:v>2.309468822170901</c:v>
                </c:pt>
                <c:pt idx="286">
                  <c:v>2.309468822170901</c:v>
                </c:pt>
                <c:pt idx="287">
                  <c:v>2.309468822170901</c:v>
                </c:pt>
                <c:pt idx="288">
                  <c:v>2.5660764690787761</c:v>
                </c:pt>
                <c:pt idx="289">
                  <c:v>2.309468822170901</c:v>
                </c:pt>
                <c:pt idx="290">
                  <c:v>2.309468822170901</c:v>
                </c:pt>
                <c:pt idx="291">
                  <c:v>2.309468822170901</c:v>
                </c:pt>
                <c:pt idx="292">
                  <c:v>2.309468822170901</c:v>
                </c:pt>
                <c:pt idx="293">
                  <c:v>2.1811649987169619</c:v>
                </c:pt>
                <c:pt idx="294">
                  <c:v>2.1811649987169619</c:v>
                </c:pt>
                <c:pt idx="295">
                  <c:v>2.309468822170901</c:v>
                </c:pt>
                <c:pt idx="296">
                  <c:v>2.4377726456248392</c:v>
                </c:pt>
                <c:pt idx="297">
                  <c:v>2.5660764690787761</c:v>
                </c:pt>
                <c:pt idx="298">
                  <c:v>2.5660764690787761</c:v>
                </c:pt>
                <c:pt idx="299">
                  <c:v>2.5660764690787761</c:v>
                </c:pt>
                <c:pt idx="300">
                  <c:v>2.309468822170901</c:v>
                </c:pt>
                <c:pt idx="301">
                  <c:v>2.5660764690787761</c:v>
                </c:pt>
                <c:pt idx="302">
                  <c:v>2.5660764690787761</c:v>
                </c:pt>
                <c:pt idx="303">
                  <c:v>2.309468822170901</c:v>
                </c:pt>
                <c:pt idx="304">
                  <c:v>2.5660764690787761</c:v>
                </c:pt>
                <c:pt idx="305">
                  <c:v>2.822684115986656</c:v>
                </c:pt>
                <c:pt idx="306">
                  <c:v>2.6943802925327178</c:v>
                </c:pt>
                <c:pt idx="307">
                  <c:v>2.309468822170901</c:v>
                </c:pt>
                <c:pt idx="308">
                  <c:v>2.5660764690787761</c:v>
                </c:pt>
                <c:pt idx="309">
                  <c:v>2.4377726456248392</c:v>
                </c:pt>
                <c:pt idx="310">
                  <c:v>2.4377726456248392</c:v>
                </c:pt>
                <c:pt idx="311">
                  <c:v>2.4377726456248392</c:v>
                </c:pt>
                <c:pt idx="312">
                  <c:v>2.309468822170901</c:v>
                </c:pt>
                <c:pt idx="313">
                  <c:v>2.5660764690787761</c:v>
                </c:pt>
                <c:pt idx="314">
                  <c:v>2.6943802925327178</c:v>
                </c:pt>
                <c:pt idx="315">
                  <c:v>2.309468822170901</c:v>
                </c:pt>
                <c:pt idx="316">
                  <c:v>2.309468822170901</c:v>
                </c:pt>
                <c:pt idx="317">
                  <c:v>2.4377726456248392</c:v>
                </c:pt>
                <c:pt idx="318">
                  <c:v>2.4377726456248392</c:v>
                </c:pt>
                <c:pt idx="319">
                  <c:v>2.1811649987169619</c:v>
                </c:pt>
                <c:pt idx="320">
                  <c:v>3.2075955863484742</c:v>
                </c:pt>
                <c:pt idx="321">
                  <c:v>3.2075955863484742</c:v>
                </c:pt>
                <c:pt idx="322">
                  <c:v>2.822684115986656</c:v>
                </c:pt>
                <c:pt idx="323">
                  <c:v>2.5660764690787761</c:v>
                </c:pt>
                <c:pt idx="324">
                  <c:v>2.309468822170901</c:v>
                </c:pt>
                <c:pt idx="325">
                  <c:v>1.411342057993328</c:v>
                </c:pt>
                <c:pt idx="326">
                  <c:v>1.411342057993328</c:v>
                </c:pt>
                <c:pt idx="327">
                  <c:v>1.667949704901206</c:v>
                </c:pt>
                <c:pt idx="328">
                  <c:v>1.9245573518090839</c:v>
                </c:pt>
                <c:pt idx="329">
                  <c:v>2.309468822170901</c:v>
                </c:pt>
                <c:pt idx="330">
                  <c:v>1.667949704901206</c:v>
                </c:pt>
                <c:pt idx="331">
                  <c:v>1.1547344110854501</c:v>
                </c:pt>
                <c:pt idx="332">
                  <c:v>0.64151911726969502</c:v>
                </c:pt>
                <c:pt idx="333">
                  <c:v>0.769822940723633</c:v>
                </c:pt>
                <c:pt idx="334">
                  <c:v>0.51321529381575604</c:v>
                </c:pt>
                <c:pt idx="335">
                  <c:v>0.769822940723633</c:v>
                </c:pt>
                <c:pt idx="336">
                  <c:v>0.769822940723633</c:v>
                </c:pt>
                <c:pt idx="337">
                  <c:v>0.51321529381575604</c:v>
                </c:pt>
                <c:pt idx="338">
                  <c:v>0.769822940723633</c:v>
                </c:pt>
                <c:pt idx="339">
                  <c:v>0.89812676417757298</c:v>
                </c:pt>
                <c:pt idx="340">
                  <c:v>0.51321529381575604</c:v>
                </c:pt>
                <c:pt idx="341">
                  <c:v>0.51321529381575604</c:v>
                </c:pt>
                <c:pt idx="342">
                  <c:v>0.51321529381575604</c:v>
                </c:pt>
                <c:pt idx="343">
                  <c:v>0.51321529381575604</c:v>
                </c:pt>
                <c:pt idx="344">
                  <c:v>0.64151911726969502</c:v>
                </c:pt>
                <c:pt idx="345">
                  <c:v>0.64151911726969502</c:v>
                </c:pt>
                <c:pt idx="346">
                  <c:v>0.64151911726969502</c:v>
                </c:pt>
                <c:pt idx="347">
                  <c:v>0.51321529381575604</c:v>
                </c:pt>
                <c:pt idx="348">
                  <c:v>0.51321529381575604</c:v>
                </c:pt>
                <c:pt idx="349">
                  <c:v>0.51321529381575604</c:v>
                </c:pt>
                <c:pt idx="350">
                  <c:v>0.64151911726969502</c:v>
                </c:pt>
                <c:pt idx="351">
                  <c:v>0.51321529381575604</c:v>
                </c:pt>
                <c:pt idx="352">
                  <c:v>1.0264305876315121</c:v>
                </c:pt>
                <c:pt idx="353">
                  <c:v>0.51321529381575604</c:v>
                </c:pt>
                <c:pt idx="354">
                  <c:v>0.51321529381575604</c:v>
                </c:pt>
                <c:pt idx="355">
                  <c:v>0.51321529381575604</c:v>
                </c:pt>
                <c:pt idx="356">
                  <c:v>0.64151911726969502</c:v>
                </c:pt>
                <c:pt idx="357">
                  <c:v>0.64151911726969502</c:v>
                </c:pt>
                <c:pt idx="358">
                  <c:v>0.64151911726969502</c:v>
                </c:pt>
                <c:pt idx="359">
                  <c:v>0.64151911726969502</c:v>
                </c:pt>
                <c:pt idx="360">
                  <c:v>0.64151911726969502</c:v>
                </c:pt>
                <c:pt idx="361">
                  <c:v>0.64151911726969502</c:v>
                </c:pt>
                <c:pt idx="362">
                  <c:v>0.64151911726969502</c:v>
                </c:pt>
                <c:pt idx="363">
                  <c:v>0.769822940723633</c:v>
                </c:pt>
                <c:pt idx="364">
                  <c:v>0.769822940723633</c:v>
                </c:pt>
                <c:pt idx="365">
                  <c:v>0.769822940723633</c:v>
                </c:pt>
                <c:pt idx="366">
                  <c:v>0.51321529381575604</c:v>
                </c:pt>
                <c:pt idx="367">
                  <c:v>0.51321529381575604</c:v>
                </c:pt>
                <c:pt idx="368">
                  <c:v>0.51321529381575604</c:v>
                </c:pt>
                <c:pt idx="369">
                  <c:v>0.64151911726969502</c:v>
                </c:pt>
                <c:pt idx="370">
                  <c:v>0.51321529381575604</c:v>
                </c:pt>
                <c:pt idx="371">
                  <c:v>0.51321529381575604</c:v>
                </c:pt>
                <c:pt idx="372">
                  <c:v>0.51321529381575604</c:v>
                </c:pt>
                <c:pt idx="373">
                  <c:v>0.51321529381575604</c:v>
                </c:pt>
                <c:pt idx="374">
                  <c:v>0.51321529381575604</c:v>
                </c:pt>
                <c:pt idx="375">
                  <c:v>0.769822940723633</c:v>
                </c:pt>
                <c:pt idx="376">
                  <c:v>0.89812676417757298</c:v>
                </c:pt>
                <c:pt idx="377">
                  <c:v>0.64151911726969502</c:v>
                </c:pt>
                <c:pt idx="378">
                  <c:v>0.51321529381575604</c:v>
                </c:pt>
                <c:pt idx="379">
                  <c:v>0.51321529381575604</c:v>
                </c:pt>
                <c:pt idx="380">
                  <c:v>0.384911470361817</c:v>
                </c:pt>
                <c:pt idx="381">
                  <c:v>0.384911470361817</c:v>
                </c:pt>
                <c:pt idx="382">
                  <c:v>1.0264305876315121</c:v>
                </c:pt>
                <c:pt idx="383">
                  <c:v>1.0264305876315121</c:v>
                </c:pt>
                <c:pt idx="384">
                  <c:v>1.0264305876315121</c:v>
                </c:pt>
                <c:pt idx="385">
                  <c:v>1.0264305876315121</c:v>
                </c:pt>
                <c:pt idx="386">
                  <c:v>1.2830382345393889</c:v>
                </c:pt>
                <c:pt idx="387">
                  <c:v>1.0264305876315121</c:v>
                </c:pt>
                <c:pt idx="388">
                  <c:v>0.89812676417757298</c:v>
                </c:pt>
                <c:pt idx="389">
                  <c:v>1.0264305876315121</c:v>
                </c:pt>
                <c:pt idx="390">
                  <c:v>1.2830382345393889</c:v>
                </c:pt>
                <c:pt idx="391">
                  <c:v>1.2830382345393889</c:v>
                </c:pt>
                <c:pt idx="392">
                  <c:v>0.89812676417757298</c:v>
                </c:pt>
                <c:pt idx="393">
                  <c:v>1.1547344110854501</c:v>
                </c:pt>
                <c:pt idx="394">
                  <c:v>1.2830382345393889</c:v>
                </c:pt>
                <c:pt idx="395">
                  <c:v>1.2830382345393889</c:v>
                </c:pt>
                <c:pt idx="396">
                  <c:v>1.0264305876315121</c:v>
                </c:pt>
                <c:pt idx="397">
                  <c:v>1.5396458814472671</c:v>
                </c:pt>
                <c:pt idx="398">
                  <c:v>1.411342057993328</c:v>
                </c:pt>
                <c:pt idx="399">
                  <c:v>0.89812676417757298</c:v>
                </c:pt>
                <c:pt idx="400">
                  <c:v>0.89812676417757298</c:v>
                </c:pt>
                <c:pt idx="401">
                  <c:v>1.2830382345393889</c:v>
                </c:pt>
                <c:pt idx="402">
                  <c:v>1.0264305876315121</c:v>
                </c:pt>
                <c:pt idx="403">
                  <c:v>0.89812676417757298</c:v>
                </c:pt>
                <c:pt idx="404">
                  <c:v>1.0264305876315121</c:v>
                </c:pt>
                <c:pt idx="405">
                  <c:v>1.0264305876315121</c:v>
                </c:pt>
                <c:pt idx="406">
                  <c:v>0.769822940723633</c:v>
                </c:pt>
                <c:pt idx="407">
                  <c:v>1.0264305876315121</c:v>
                </c:pt>
                <c:pt idx="408">
                  <c:v>0.769822940723633</c:v>
                </c:pt>
                <c:pt idx="409">
                  <c:v>1.0264305876315121</c:v>
                </c:pt>
                <c:pt idx="410">
                  <c:v>0.51321529381575604</c:v>
                </c:pt>
                <c:pt idx="411">
                  <c:v>0.769822940723633</c:v>
                </c:pt>
                <c:pt idx="412">
                  <c:v>0.769822940723633</c:v>
                </c:pt>
                <c:pt idx="413">
                  <c:v>0.51321529381575604</c:v>
                </c:pt>
                <c:pt idx="414">
                  <c:v>0.769822940723633</c:v>
                </c:pt>
                <c:pt idx="415">
                  <c:v>0.51321529381575604</c:v>
                </c:pt>
                <c:pt idx="416">
                  <c:v>0.51321529381575604</c:v>
                </c:pt>
                <c:pt idx="417">
                  <c:v>0.51321529381575604</c:v>
                </c:pt>
                <c:pt idx="418">
                  <c:v>0.51321529381575604</c:v>
                </c:pt>
                <c:pt idx="419">
                  <c:v>0.51321529381575604</c:v>
                </c:pt>
                <c:pt idx="420">
                  <c:v>0.51321529381575604</c:v>
                </c:pt>
                <c:pt idx="421">
                  <c:v>0.51321529381575604</c:v>
                </c:pt>
                <c:pt idx="422">
                  <c:v>0.25660764690787802</c:v>
                </c:pt>
                <c:pt idx="423">
                  <c:v>1.2830382345393889</c:v>
                </c:pt>
                <c:pt idx="424">
                  <c:v>0.769822940723633</c:v>
                </c:pt>
                <c:pt idx="425">
                  <c:v>0.64151911726969502</c:v>
                </c:pt>
                <c:pt idx="426">
                  <c:v>0.769822940723633</c:v>
                </c:pt>
                <c:pt idx="427">
                  <c:v>0.64151911726969502</c:v>
                </c:pt>
                <c:pt idx="428">
                  <c:v>0.769822940723633</c:v>
                </c:pt>
                <c:pt idx="429">
                  <c:v>0.51321529381575604</c:v>
                </c:pt>
                <c:pt idx="430">
                  <c:v>1.1547344110854501</c:v>
                </c:pt>
                <c:pt idx="431">
                  <c:v>2.0528611752630201</c:v>
                </c:pt>
                <c:pt idx="432">
                  <c:v>0.769822940723633</c:v>
                </c:pt>
                <c:pt idx="433">
                  <c:v>2.1811649987169619</c:v>
                </c:pt>
                <c:pt idx="434">
                  <c:v>2.0528611752630201</c:v>
                </c:pt>
                <c:pt idx="435">
                  <c:v>1.411342057993328</c:v>
                </c:pt>
                <c:pt idx="436">
                  <c:v>1.5396458814472671</c:v>
                </c:pt>
                <c:pt idx="437">
                  <c:v>1.411342057993328</c:v>
                </c:pt>
                <c:pt idx="438">
                  <c:v>1.667949704901206</c:v>
                </c:pt>
                <c:pt idx="439">
                  <c:v>1.9245573518090839</c:v>
                </c:pt>
                <c:pt idx="440">
                  <c:v>1.5396458814472671</c:v>
                </c:pt>
                <c:pt idx="441">
                  <c:v>1.5396458814472671</c:v>
                </c:pt>
                <c:pt idx="442">
                  <c:v>1.411342057993328</c:v>
                </c:pt>
                <c:pt idx="443">
                  <c:v>1.411342057993328</c:v>
                </c:pt>
                <c:pt idx="444">
                  <c:v>1.411342057993328</c:v>
                </c:pt>
                <c:pt idx="445">
                  <c:v>1.0264305876315121</c:v>
                </c:pt>
                <c:pt idx="446">
                  <c:v>1.0264305876315121</c:v>
                </c:pt>
                <c:pt idx="447">
                  <c:v>1.2830382345393889</c:v>
                </c:pt>
                <c:pt idx="448">
                  <c:v>1.2830382345393889</c:v>
                </c:pt>
                <c:pt idx="449">
                  <c:v>1.2830382345393889</c:v>
                </c:pt>
                <c:pt idx="450">
                  <c:v>1.2830382345393889</c:v>
                </c:pt>
                <c:pt idx="451">
                  <c:v>1.2830382345393889</c:v>
                </c:pt>
                <c:pt idx="452">
                  <c:v>1.5396458814472671</c:v>
                </c:pt>
                <c:pt idx="453">
                  <c:v>1.5396458814472671</c:v>
                </c:pt>
                <c:pt idx="454">
                  <c:v>1.411342057993328</c:v>
                </c:pt>
                <c:pt idx="455">
                  <c:v>1.411342057993328</c:v>
                </c:pt>
                <c:pt idx="456">
                  <c:v>1.411342057993328</c:v>
                </c:pt>
                <c:pt idx="457">
                  <c:v>1.411342057993328</c:v>
                </c:pt>
                <c:pt idx="458">
                  <c:v>1.667949704901206</c:v>
                </c:pt>
                <c:pt idx="459">
                  <c:v>1.5396458814472671</c:v>
                </c:pt>
                <c:pt idx="460">
                  <c:v>1.2830382345393889</c:v>
                </c:pt>
                <c:pt idx="461">
                  <c:v>0.64151911726969502</c:v>
                </c:pt>
                <c:pt idx="462">
                  <c:v>0.384911470361817</c:v>
                </c:pt>
                <c:pt idx="463">
                  <c:v>0.64151911726969502</c:v>
                </c:pt>
                <c:pt idx="464">
                  <c:v>0.51321529381575604</c:v>
                </c:pt>
                <c:pt idx="465">
                  <c:v>0.769822940723633</c:v>
                </c:pt>
                <c:pt idx="466">
                  <c:v>0.769822940723633</c:v>
                </c:pt>
                <c:pt idx="467">
                  <c:v>1.0264305876315121</c:v>
                </c:pt>
                <c:pt idx="468">
                  <c:v>1.2830382345393889</c:v>
                </c:pt>
                <c:pt idx="469">
                  <c:v>1.0264305876315121</c:v>
                </c:pt>
                <c:pt idx="470">
                  <c:v>1.2830382345393889</c:v>
                </c:pt>
                <c:pt idx="471">
                  <c:v>1.0264305876315121</c:v>
                </c:pt>
                <c:pt idx="472">
                  <c:v>1.411342057993328</c:v>
                </c:pt>
                <c:pt idx="473">
                  <c:v>1.411342057993328</c:v>
                </c:pt>
                <c:pt idx="474">
                  <c:v>1.7962535283551451</c:v>
                </c:pt>
                <c:pt idx="475">
                  <c:v>1.7962535283551451</c:v>
                </c:pt>
                <c:pt idx="476">
                  <c:v>1.5396458814472671</c:v>
                </c:pt>
                <c:pt idx="477">
                  <c:v>1.411342057993328</c:v>
                </c:pt>
                <c:pt idx="478">
                  <c:v>1.0264305876315121</c:v>
                </c:pt>
                <c:pt idx="479">
                  <c:v>1.411342057993328</c:v>
                </c:pt>
                <c:pt idx="480">
                  <c:v>1.2830382345393889</c:v>
                </c:pt>
                <c:pt idx="481">
                  <c:v>1.2830382345393889</c:v>
                </c:pt>
                <c:pt idx="482">
                  <c:v>1.1547344110854501</c:v>
                </c:pt>
                <c:pt idx="483">
                  <c:v>0.769822940723633</c:v>
                </c:pt>
                <c:pt idx="484">
                  <c:v>1.2830382345393889</c:v>
                </c:pt>
                <c:pt idx="485">
                  <c:v>0.64151911726969502</c:v>
                </c:pt>
                <c:pt idx="486">
                  <c:v>0.769822940723633</c:v>
                </c:pt>
                <c:pt idx="487">
                  <c:v>0.769822940723633</c:v>
                </c:pt>
                <c:pt idx="488">
                  <c:v>1.2830382345393889</c:v>
                </c:pt>
                <c:pt idx="489">
                  <c:v>1.0264305876315121</c:v>
                </c:pt>
                <c:pt idx="490">
                  <c:v>1.0264305876315121</c:v>
                </c:pt>
                <c:pt idx="491">
                  <c:v>1.0264305876315121</c:v>
                </c:pt>
                <c:pt idx="492">
                  <c:v>1.2830382345393889</c:v>
                </c:pt>
                <c:pt idx="493">
                  <c:v>1.1547344110854501</c:v>
                </c:pt>
                <c:pt idx="494">
                  <c:v>1.0264305876315121</c:v>
                </c:pt>
                <c:pt idx="495">
                  <c:v>1.0264305876315121</c:v>
                </c:pt>
                <c:pt idx="496">
                  <c:v>0.64151911726969502</c:v>
                </c:pt>
                <c:pt idx="497">
                  <c:v>1.667949704901206</c:v>
                </c:pt>
                <c:pt idx="498">
                  <c:v>1.5396458814472671</c:v>
                </c:pt>
                <c:pt idx="499">
                  <c:v>1.5396458814472671</c:v>
                </c:pt>
                <c:pt idx="500">
                  <c:v>1.5396458814472671</c:v>
                </c:pt>
                <c:pt idx="501">
                  <c:v>1.5396458814472671</c:v>
                </c:pt>
                <c:pt idx="502">
                  <c:v>1.667949704901206</c:v>
                </c:pt>
                <c:pt idx="503">
                  <c:v>1.667949704901206</c:v>
                </c:pt>
                <c:pt idx="504">
                  <c:v>1.5396458814472671</c:v>
                </c:pt>
                <c:pt idx="505">
                  <c:v>1.5396458814472671</c:v>
                </c:pt>
                <c:pt idx="506">
                  <c:v>1.5396458814472671</c:v>
                </c:pt>
                <c:pt idx="507">
                  <c:v>1.5396458814472671</c:v>
                </c:pt>
                <c:pt idx="508">
                  <c:v>1.5396458814472671</c:v>
                </c:pt>
                <c:pt idx="509">
                  <c:v>1.5396458814472671</c:v>
                </c:pt>
                <c:pt idx="510">
                  <c:v>1.2830382345393889</c:v>
                </c:pt>
                <c:pt idx="511">
                  <c:v>1.5396458814472671</c:v>
                </c:pt>
                <c:pt idx="512">
                  <c:v>1.5396458814472671</c:v>
                </c:pt>
                <c:pt idx="513">
                  <c:v>1.411342057993328</c:v>
                </c:pt>
                <c:pt idx="514">
                  <c:v>1.2830382345393889</c:v>
                </c:pt>
                <c:pt idx="515">
                  <c:v>1.0264305876315121</c:v>
                </c:pt>
                <c:pt idx="516">
                  <c:v>1.411342057993328</c:v>
                </c:pt>
                <c:pt idx="517">
                  <c:v>1.667949704901206</c:v>
                </c:pt>
                <c:pt idx="518">
                  <c:v>1.2830382345393889</c:v>
                </c:pt>
                <c:pt idx="519">
                  <c:v>1.5396458814472671</c:v>
                </c:pt>
                <c:pt idx="520">
                  <c:v>1.5396458814472671</c:v>
                </c:pt>
                <c:pt idx="521">
                  <c:v>1.0264305876315121</c:v>
                </c:pt>
                <c:pt idx="522">
                  <c:v>1.2830382345393889</c:v>
                </c:pt>
                <c:pt idx="523">
                  <c:v>1.2830382345393889</c:v>
                </c:pt>
                <c:pt idx="524">
                  <c:v>1.2830382345393889</c:v>
                </c:pt>
                <c:pt idx="525">
                  <c:v>1.2830382345393889</c:v>
                </c:pt>
                <c:pt idx="526">
                  <c:v>1.2830382345393889</c:v>
                </c:pt>
                <c:pt idx="527">
                  <c:v>1.2830382345393889</c:v>
                </c:pt>
                <c:pt idx="528">
                  <c:v>1.1547344110854501</c:v>
                </c:pt>
                <c:pt idx="529">
                  <c:v>1.1547344110854501</c:v>
                </c:pt>
                <c:pt idx="530">
                  <c:v>1.2830382345393889</c:v>
                </c:pt>
                <c:pt idx="531">
                  <c:v>2.0528611752630201</c:v>
                </c:pt>
                <c:pt idx="532">
                  <c:v>2.0528611752630201</c:v>
                </c:pt>
                <c:pt idx="533">
                  <c:v>1.2830382345393889</c:v>
                </c:pt>
                <c:pt idx="534">
                  <c:v>2.0528611752630201</c:v>
                </c:pt>
                <c:pt idx="535">
                  <c:v>1.5396458814472671</c:v>
                </c:pt>
                <c:pt idx="536">
                  <c:v>2.0528611752630201</c:v>
                </c:pt>
                <c:pt idx="537">
                  <c:v>1.411342057993328</c:v>
                </c:pt>
                <c:pt idx="538">
                  <c:v>1.1547344110854501</c:v>
                </c:pt>
                <c:pt idx="539">
                  <c:v>0.769822940723633</c:v>
                </c:pt>
                <c:pt idx="540">
                  <c:v>1.2830382345393889</c:v>
                </c:pt>
                <c:pt idx="541">
                  <c:v>1.2830382345393889</c:v>
                </c:pt>
                <c:pt idx="542">
                  <c:v>1.411342057993328</c:v>
                </c:pt>
                <c:pt idx="543">
                  <c:v>1.411342057993328</c:v>
                </c:pt>
                <c:pt idx="544">
                  <c:v>1.411342057993328</c:v>
                </c:pt>
                <c:pt idx="545">
                  <c:v>1.2830382345393889</c:v>
                </c:pt>
                <c:pt idx="546">
                  <c:v>1.2830382345393889</c:v>
                </c:pt>
                <c:pt idx="547">
                  <c:v>1.1547344110854501</c:v>
                </c:pt>
                <c:pt idx="548">
                  <c:v>1.1547344110854501</c:v>
                </c:pt>
                <c:pt idx="549">
                  <c:v>1.0264305876315121</c:v>
                </c:pt>
                <c:pt idx="550">
                  <c:v>1.0264305876315121</c:v>
                </c:pt>
                <c:pt idx="551">
                  <c:v>1.411342057993328</c:v>
                </c:pt>
                <c:pt idx="552">
                  <c:v>0.64151911726969502</c:v>
                </c:pt>
                <c:pt idx="553">
                  <c:v>0.89812676417757298</c:v>
                </c:pt>
                <c:pt idx="554">
                  <c:v>0.89812676417757298</c:v>
                </c:pt>
                <c:pt idx="555">
                  <c:v>1.0264305876315121</c:v>
                </c:pt>
                <c:pt idx="556">
                  <c:v>0.64151911726969502</c:v>
                </c:pt>
                <c:pt idx="557">
                  <c:v>0.51321529381575604</c:v>
                </c:pt>
                <c:pt idx="558">
                  <c:v>0.384911470361817</c:v>
                </c:pt>
                <c:pt idx="559">
                  <c:v>0.769822940723633</c:v>
                </c:pt>
                <c:pt idx="560">
                  <c:v>0.769822940723633</c:v>
                </c:pt>
                <c:pt idx="561">
                  <c:v>1.0264305876315121</c:v>
                </c:pt>
                <c:pt idx="562">
                  <c:v>1.2830382345393889</c:v>
                </c:pt>
                <c:pt idx="563">
                  <c:v>2.0528611752630201</c:v>
                </c:pt>
                <c:pt idx="564">
                  <c:v>1.667949704901206</c:v>
                </c:pt>
                <c:pt idx="565">
                  <c:v>1.5396458814472671</c:v>
                </c:pt>
                <c:pt idx="566">
                  <c:v>1.667949704901206</c:v>
                </c:pt>
                <c:pt idx="567">
                  <c:v>1.667949704901206</c:v>
                </c:pt>
                <c:pt idx="568">
                  <c:v>0.89812676417757298</c:v>
                </c:pt>
                <c:pt idx="569">
                  <c:v>0.384911470361817</c:v>
                </c:pt>
                <c:pt idx="570">
                  <c:v>0.769822940723633</c:v>
                </c:pt>
                <c:pt idx="571">
                  <c:v>0.769822940723633</c:v>
                </c:pt>
                <c:pt idx="572">
                  <c:v>1.0264305876315121</c:v>
                </c:pt>
                <c:pt idx="573">
                  <c:v>1.7962535283551451</c:v>
                </c:pt>
                <c:pt idx="574">
                  <c:v>4.6189376443417993</c:v>
                </c:pt>
                <c:pt idx="575">
                  <c:v>6.5434949961508853</c:v>
                </c:pt>
                <c:pt idx="576">
                  <c:v>6.9284064665126994</c:v>
                </c:pt>
                <c:pt idx="577">
                  <c:v>8.0831408775981526</c:v>
                </c:pt>
                <c:pt idx="578">
                  <c:v>8.4680523479599703</c:v>
                </c:pt>
                <c:pt idx="579">
                  <c:v>12.31716705157814</c:v>
                </c:pt>
                <c:pt idx="580">
                  <c:v>1.2830382345393889</c:v>
                </c:pt>
                <c:pt idx="581">
                  <c:v>1.5396458814472671</c:v>
                </c:pt>
                <c:pt idx="582">
                  <c:v>0.89812676417757298</c:v>
                </c:pt>
                <c:pt idx="583">
                  <c:v>1.5396458814472671</c:v>
                </c:pt>
                <c:pt idx="584">
                  <c:v>1.1547344110854501</c:v>
                </c:pt>
                <c:pt idx="585">
                  <c:v>1.411342057993328</c:v>
                </c:pt>
                <c:pt idx="586">
                  <c:v>0.89812676417757298</c:v>
                </c:pt>
                <c:pt idx="587">
                  <c:v>1.0264305876315121</c:v>
                </c:pt>
                <c:pt idx="588">
                  <c:v>0.769822940723633</c:v>
                </c:pt>
                <c:pt idx="589">
                  <c:v>0.769822940723633</c:v>
                </c:pt>
                <c:pt idx="590">
                  <c:v>0.769822940723633</c:v>
                </c:pt>
                <c:pt idx="591">
                  <c:v>0.769822940723633</c:v>
                </c:pt>
                <c:pt idx="592">
                  <c:v>0.769822940723633</c:v>
                </c:pt>
                <c:pt idx="593">
                  <c:v>0.769822940723633</c:v>
                </c:pt>
                <c:pt idx="594">
                  <c:v>0.769822940723633</c:v>
                </c:pt>
                <c:pt idx="595">
                  <c:v>0.769822940723633</c:v>
                </c:pt>
                <c:pt idx="596">
                  <c:v>0.64151911726969502</c:v>
                </c:pt>
                <c:pt idx="597">
                  <c:v>0.51321529381575604</c:v>
                </c:pt>
                <c:pt idx="598">
                  <c:v>0.51321529381575604</c:v>
                </c:pt>
                <c:pt idx="599">
                  <c:v>0.51321529381575604</c:v>
                </c:pt>
                <c:pt idx="600">
                  <c:v>0.51321529381575604</c:v>
                </c:pt>
                <c:pt idx="601">
                  <c:v>0.51321529381575604</c:v>
                </c:pt>
                <c:pt idx="602">
                  <c:v>0.51321529381575604</c:v>
                </c:pt>
                <c:pt idx="603">
                  <c:v>0.769822940723633</c:v>
                </c:pt>
                <c:pt idx="604">
                  <c:v>0.89812676417757298</c:v>
                </c:pt>
                <c:pt idx="605">
                  <c:v>0.769822940723633</c:v>
                </c:pt>
                <c:pt idx="606">
                  <c:v>0.769822940723633</c:v>
                </c:pt>
                <c:pt idx="607">
                  <c:v>0.769822940723633</c:v>
                </c:pt>
                <c:pt idx="608">
                  <c:v>0.769822940723633</c:v>
                </c:pt>
                <c:pt idx="609">
                  <c:v>0.51321529381575604</c:v>
                </c:pt>
                <c:pt idx="610">
                  <c:v>0.51321529381575604</c:v>
                </c:pt>
                <c:pt idx="611">
                  <c:v>0.51321529381575604</c:v>
                </c:pt>
                <c:pt idx="612">
                  <c:v>0.51321529381575604</c:v>
                </c:pt>
                <c:pt idx="613">
                  <c:v>0.51321529381575604</c:v>
                </c:pt>
                <c:pt idx="614">
                  <c:v>0.51321529381575604</c:v>
                </c:pt>
                <c:pt idx="615">
                  <c:v>0.89812676417757298</c:v>
                </c:pt>
                <c:pt idx="616">
                  <c:v>0.64151911726969502</c:v>
                </c:pt>
                <c:pt idx="617">
                  <c:v>0.51321529381575604</c:v>
                </c:pt>
                <c:pt idx="618">
                  <c:v>0.51321529381575604</c:v>
                </c:pt>
                <c:pt idx="619">
                  <c:v>0.64151911726969502</c:v>
                </c:pt>
                <c:pt idx="620">
                  <c:v>0.64151911726969502</c:v>
                </c:pt>
                <c:pt idx="621">
                  <c:v>0.51321529381575604</c:v>
                </c:pt>
                <c:pt idx="622">
                  <c:v>0.51321529381575604</c:v>
                </c:pt>
                <c:pt idx="623">
                  <c:v>0.384911470361817</c:v>
                </c:pt>
                <c:pt idx="624">
                  <c:v>6.9284064665126994</c:v>
                </c:pt>
                <c:pt idx="625">
                  <c:v>16.67949704901206</c:v>
                </c:pt>
                <c:pt idx="626">
                  <c:v>22.324865280985371</c:v>
                </c:pt>
                <c:pt idx="627">
                  <c:v>32.332563510392568</c:v>
                </c:pt>
                <c:pt idx="628">
                  <c:v>33.743905568385941</c:v>
                </c:pt>
                <c:pt idx="629">
                  <c:v>33.872209391839881</c:v>
                </c:pt>
                <c:pt idx="630">
                  <c:v>32.845778804208358</c:v>
                </c:pt>
                <c:pt idx="631">
                  <c:v>32.589171157300463</c:v>
                </c:pt>
                <c:pt idx="632">
                  <c:v>32.71747498075441</c:v>
                </c:pt>
                <c:pt idx="633">
                  <c:v>32.71747498075441</c:v>
                </c:pt>
                <c:pt idx="634">
                  <c:v>32.332563510392568</c:v>
                </c:pt>
                <c:pt idx="635">
                  <c:v>31.947652040030789</c:v>
                </c:pt>
                <c:pt idx="636">
                  <c:v>31.434436746215031</c:v>
                </c:pt>
                <c:pt idx="637">
                  <c:v>26.943802925327169</c:v>
                </c:pt>
                <c:pt idx="638">
                  <c:v>21.041827046445981</c:v>
                </c:pt>
                <c:pt idx="639">
                  <c:v>16.67949704901206</c:v>
                </c:pt>
                <c:pt idx="640">
                  <c:v>13.086989992301771</c:v>
                </c:pt>
                <c:pt idx="641">
                  <c:v>12.573774698486019</c:v>
                </c:pt>
                <c:pt idx="642">
                  <c:v>12.83038234539389</c:v>
                </c:pt>
                <c:pt idx="643">
                  <c:v>12.445470875032081</c:v>
                </c:pt>
                <c:pt idx="644">
                  <c:v>11.03412881703875</c:v>
                </c:pt>
                <c:pt idx="645">
                  <c:v>4.2340261739799852</c:v>
                </c:pt>
                <c:pt idx="646">
                  <c:v>2.1811649987169619</c:v>
                </c:pt>
                <c:pt idx="647">
                  <c:v>2.5660764690787761</c:v>
                </c:pt>
                <c:pt idx="648">
                  <c:v>2.5660764690787761</c:v>
                </c:pt>
                <c:pt idx="649">
                  <c:v>2.5660764690787761</c:v>
                </c:pt>
                <c:pt idx="650">
                  <c:v>2.822684115986656</c:v>
                </c:pt>
                <c:pt idx="651">
                  <c:v>1.5396458814472671</c:v>
                </c:pt>
                <c:pt idx="652">
                  <c:v>1.5396458814472671</c:v>
                </c:pt>
                <c:pt idx="653">
                  <c:v>1.5396458814472671</c:v>
                </c:pt>
                <c:pt idx="654">
                  <c:v>1.5396458814472671</c:v>
                </c:pt>
                <c:pt idx="655">
                  <c:v>1.7962535283551451</c:v>
                </c:pt>
                <c:pt idx="656">
                  <c:v>1.7962535283551451</c:v>
                </c:pt>
                <c:pt idx="657">
                  <c:v>1.7962535283551451</c:v>
                </c:pt>
                <c:pt idx="658">
                  <c:v>1.7962535283551451</c:v>
                </c:pt>
                <c:pt idx="659">
                  <c:v>1.7962535283551451</c:v>
                </c:pt>
                <c:pt idx="660">
                  <c:v>1.7962535283551451</c:v>
                </c:pt>
                <c:pt idx="661">
                  <c:v>1.7962535283551451</c:v>
                </c:pt>
                <c:pt idx="662">
                  <c:v>1.7962535283551451</c:v>
                </c:pt>
                <c:pt idx="663">
                  <c:v>1.9245573518090839</c:v>
                </c:pt>
                <c:pt idx="664">
                  <c:v>1.9245573518090839</c:v>
                </c:pt>
                <c:pt idx="665">
                  <c:v>1.9245573518090839</c:v>
                </c:pt>
                <c:pt idx="666">
                  <c:v>1.9245573518090839</c:v>
                </c:pt>
                <c:pt idx="667">
                  <c:v>1.9245573518090839</c:v>
                </c:pt>
                <c:pt idx="668">
                  <c:v>1.9245573518090839</c:v>
                </c:pt>
                <c:pt idx="669">
                  <c:v>1.9245573518090839</c:v>
                </c:pt>
                <c:pt idx="670">
                  <c:v>1.9245573518090839</c:v>
                </c:pt>
                <c:pt idx="671">
                  <c:v>1.9245573518090839</c:v>
                </c:pt>
                <c:pt idx="672">
                  <c:v>2.1811649987169619</c:v>
                </c:pt>
                <c:pt idx="673">
                  <c:v>2.0528611752630201</c:v>
                </c:pt>
                <c:pt idx="674">
                  <c:v>1.5396458814472671</c:v>
                </c:pt>
                <c:pt idx="675">
                  <c:v>1.5396458814472671</c:v>
                </c:pt>
                <c:pt idx="676">
                  <c:v>1.5396458814472671</c:v>
                </c:pt>
                <c:pt idx="677">
                  <c:v>1.5396458814472671</c:v>
                </c:pt>
                <c:pt idx="678">
                  <c:v>1.5396458814472671</c:v>
                </c:pt>
                <c:pt idx="679">
                  <c:v>1.5396458814472671</c:v>
                </c:pt>
                <c:pt idx="680">
                  <c:v>1.5396458814472671</c:v>
                </c:pt>
                <c:pt idx="681">
                  <c:v>1.5396458814472671</c:v>
                </c:pt>
                <c:pt idx="682">
                  <c:v>1.5396458814472671</c:v>
                </c:pt>
                <c:pt idx="683">
                  <c:v>1.5396458814472671</c:v>
                </c:pt>
                <c:pt idx="684">
                  <c:v>1.5396458814472671</c:v>
                </c:pt>
                <c:pt idx="685">
                  <c:v>1.5396458814472671</c:v>
                </c:pt>
                <c:pt idx="686">
                  <c:v>1.5396458814472671</c:v>
                </c:pt>
                <c:pt idx="687">
                  <c:v>1.5396458814472671</c:v>
                </c:pt>
                <c:pt idx="688">
                  <c:v>1.5396458814472671</c:v>
                </c:pt>
                <c:pt idx="689">
                  <c:v>1.5396458814472671</c:v>
                </c:pt>
                <c:pt idx="690">
                  <c:v>1.7962535283551451</c:v>
                </c:pt>
                <c:pt idx="691">
                  <c:v>1.7962535283551451</c:v>
                </c:pt>
                <c:pt idx="692">
                  <c:v>1.7962535283551451</c:v>
                </c:pt>
                <c:pt idx="693">
                  <c:v>1.7962535283551451</c:v>
                </c:pt>
                <c:pt idx="694">
                  <c:v>2.0528611752630201</c:v>
                </c:pt>
                <c:pt idx="695">
                  <c:v>2.1811649987169619</c:v>
                </c:pt>
                <c:pt idx="696">
                  <c:v>2.1811649987169619</c:v>
                </c:pt>
                <c:pt idx="697">
                  <c:v>1.0264305876315121</c:v>
                </c:pt>
                <c:pt idx="698">
                  <c:v>0.89812676417757298</c:v>
                </c:pt>
                <c:pt idx="699">
                  <c:v>0.769822940723633</c:v>
                </c:pt>
                <c:pt idx="700">
                  <c:v>1.5396458814472671</c:v>
                </c:pt>
                <c:pt idx="701">
                  <c:v>2.5660764690787761</c:v>
                </c:pt>
                <c:pt idx="702">
                  <c:v>1.411342057993328</c:v>
                </c:pt>
                <c:pt idx="703">
                  <c:v>0.51321529381575604</c:v>
                </c:pt>
                <c:pt idx="704">
                  <c:v>0.51321529381575604</c:v>
                </c:pt>
                <c:pt idx="705">
                  <c:v>0.64151911726969502</c:v>
                </c:pt>
                <c:pt idx="706">
                  <c:v>0.64151911726969502</c:v>
                </c:pt>
                <c:pt idx="707">
                  <c:v>1.0264305876315121</c:v>
                </c:pt>
                <c:pt idx="708">
                  <c:v>0.51321529381575604</c:v>
                </c:pt>
                <c:pt idx="709">
                  <c:v>0.51321529381575604</c:v>
                </c:pt>
                <c:pt idx="710">
                  <c:v>0.51321529381575604</c:v>
                </c:pt>
                <c:pt idx="711">
                  <c:v>0.64151911726969502</c:v>
                </c:pt>
                <c:pt idx="712">
                  <c:v>1.1547344110854501</c:v>
                </c:pt>
                <c:pt idx="713">
                  <c:v>1.667949704901206</c:v>
                </c:pt>
                <c:pt idx="714">
                  <c:v>1.7962535283551451</c:v>
                </c:pt>
                <c:pt idx="715">
                  <c:v>1.7962535283551451</c:v>
                </c:pt>
                <c:pt idx="716">
                  <c:v>1.7962535283551451</c:v>
                </c:pt>
                <c:pt idx="717">
                  <c:v>1.7962535283551451</c:v>
                </c:pt>
                <c:pt idx="718">
                  <c:v>1.5396458814472671</c:v>
                </c:pt>
                <c:pt idx="719">
                  <c:v>1.5396458814472671</c:v>
                </c:pt>
                <c:pt idx="720">
                  <c:v>1.2830382345393889</c:v>
                </c:pt>
                <c:pt idx="721">
                  <c:v>1.2830382345393889</c:v>
                </c:pt>
                <c:pt idx="722">
                  <c:v>0.89812676417757298</c:v>
                </c:pt>
                <c:pt idx="723">
                  <c:v>0.89812676417757298</c:v>
                </c:pt>
                <c:pt idx="724">
                  <c:v>0.89812676417757298</c:v>
                </c:pt>
                <c:pt idx="725">
                  <c:v>0.89812676417757298</c:v>
                </c:pt>
                <c:pt idx="726">
                  <c:v>0.64151911726969502</c:v>
                </c:pt>
                <c:pt idx="727">
                  <c:v>0.64151911726969502</c:v>
                </c:pt>
                <c:pt idx="728">
                  <c:v>0.64151911726969502</c:v>
                </c:pt>
                <c:pt idx="729">
                  <c:v>0.64151911726969502</c:v>
                </c:pt>
                <c:pt idx="730">
                  <c:v>0.51321529381575604</c:v>
                </c:pt>
                <c:pt idx="731">
                  <c:v>0.51321529381575604</c:v>
                </c:pt>
                <c:pt idx="732">
                  <c:v>0.51321529381575604</c:v>
                </c:pt>
                <c:pt idx="733">
                  <c:v>0.51321529381575604</c:v>
                </c:pt>
                <c:pt idx="734">
                  <c:v>0.51321529381575604</c:v>
                </c:pt>
                <c:pt idx="735">
                  <c:v>0.51321529381575604</c:v>
                </c:pt>
                <c:pt idx="736">
                  <c:v>0.51321529381575604</c:v>
                </c:pt>
                <c:pt idx="737">
                  <c:v>0.51321529381575604</c:v>
                </c:pt>
                <c:pt idx="738">
                  <c:v>0.51321529381575604</c:v>
                </c:pt>
                <c:pt idx="739">
                  <c:v>0.51321529381575604</c:v>
                </c:pt>
                <c:pt idx="740">
                  <c:v>0.51321529381575604</c:v>
                </c:pt>
                <c:pt idx="741">
                  <c:v>0.51321529381575604</c:v>
                </c:pt>
                <c:pt idx="742">
                  <c:v>0.51321529381575604</c:v>
                </c:pt>
                <c:pt idx="743">
                  <c:v>0.51321529381575604</c:v>
                </c:pt>
                <c:pt idx="744">
                  <c:v>0.51321529381575604</c:v>
                </c:pt>
                <c:pt idx="745">
                  <c:v>0.51321529381575604</c:v>
                </c:pt>
                <c:pt idx="746">
                  <c:v>0.51321529381575604</c:v>
                </c:pt>
                <c:pt idx="747">
                  <c:v>0.51321529381575604</c:v>
                </c:pt>
                <c:pt idx="748">
                  <c:v>0.51321529381575604</c:v>
                </c:pt>
                <c:pt idx="749">
                  <c:v>0.51321529381575604</c:v>
                </c:pt>
                <c:pt idx="750">
                  <c:v>0.51321529381575604</c:v>
                </c:pt>
                <c:pt idx="751">
                  <c:v>0.51321529381575604</c:v>
                </c:pt>
                <c:pt idx="752">
                  <c:v>0.51321529381575604</c:v>
                </c:pt>
                <c:pt idx="753">
                  <c:v>0.51321529381575604</c:v>
                </c:pt>
                <c:pt idx="754">
                  <c:v>0.51321529381575604</c:v>
                </c:pt>
                <c:pt idx="755">
                  <c:v>0.51321529381575604</c:v>
                </c:pt>
                <c:pt idx="756">
                  <c:v>0.51321529381575604</c:v>
                </c:pt>
                <c:pt idx="757">
                  <c:v>0.51321529381575604</c:v>
                </c:pt>
                <c:pt idx="758">
                  <c:v>0.51321529381575604</c:v>
                </c:pt>
                <c:pt idx="759">
                  <c:v>0.51321529381575604</c:v>
                </c:pt>
                <c:pt idx="760">
                  <c:v>0.51321529381575604</c:v>
                </c:pt>
                <c:pt idx="761">
                  <c:v>0.51321529381575604</c:v>
                </c:pt>
                <c:pt idx="762">
                  <c:v>0.51321529381575604</c:v>
                </c:pt>
                <c:pt idx="763">
                  <c:v>0.51321529381575604</c:v>
                </c:pt>
                <c:pt idx="764">
                  <c:v>0.51321529381575604</c:v>
                </c:pt>
                <c:pt idx="765">
                  <c:v>0.51321529381575604</c:v>
                </c:pt>
                <c:pt idx="766">
                  <c:v>0.51321529381575604</c:v>
                </c:pt>
                <c:pt idx="767">
                  <c:v>0.51321529381575604</c:v>
                </c:pt>
                <c:pt idx="768">
                  <c:v>0.51321529381575604</c:v>
                </c:pt>
                <c:pt idx="769">
                  <c:v>0.51321529381575604</c:v>
                </c:pt>
                <c:pt idx="770">
                  <c:v>0.51321529381575604</c:v>
                </c:pt>
                <c:pt idx="771">
                  <c:v>0.51321529381575604</c:v>
                </c:pt>
                <c:pt idx="772">
                  <c:v>0.51321529381575604</c:v>
                </c:pt>
                <c:pt idx="773">
                  <c:v>0.51321529381575604</c:v>
                </c:pt>
                <c:pt idx="774">
                  <c:v>0.51321529381575604</c:v>
                </c:pt>
                <c:pt idx="775">
                  <c:v>0.51321529381575604</c:v>
                </c:pt>
                <c:pt idx="776">
                  <c:v>0.51321529381575604</c:v>
                </c:pt>
                <c:pt idx="777">
                  <c:v>0.51321529381575604</c:v>
                </c:pt>
                <c:pt idx="778">
                  <c:v>0.51321529381575604</c:v>
                </c:pt>
                <c:pt idx="779">
                  <c:v>0.51321529381575604</c:v>
                </c:pt>
                <c:pt idx="780">
                  <c:v>0.51321529381575604</c:v>
                </c:pt>
                <c:pt idx="781">
                  <c:v>0.51321529381575604</c:v>
                </c:pt>
                <c:pt idx="782">
                  <c:v>0.51321529381575604</c:v>
                </c:pt>
                <c:pt idx="783">
                  <c:v>0.51321529381575604</c:v>
                </c:pt>
                <c:pt idx="784">
                  <c:v>0.51321529381575604</c:v>
                </c:pt>
                <c:pt idx="785">
                  <c:v>0.51321529381575604</c:v>
                </c:pt>
                <c:pt idx="786">
                  <c:v>0.51321529381575604</c:v>
                </c:pt>
                <c:pt idx="787">
                  <c:v>0.51321529381575604</c:v>
                </c:pt>
                <c:pt idx="788">
                  <c:v>0.51321529381575604</c:v>
                </c:pt>
                <c:pt idx="789">
                  <c:v>0.51321529381575604</c:v>
                </c:pt>
                <c:pt idx="790">
                  <c:v>0.51321529381575604</c:v>
                </c:pt>
                <c:pt idx="791">
                  <c:v>0.51321529381575604</c:v>
                </c:pt>
                <c:pt idx="792">
                  <c:v>0.51321529381575604</c:v>
                </c:pt>
                <c:pt idx="793">
                  <c:v>0.51321529381575604</c:v>
                </c:pt>
                <c:pt idx="794">
                  <c:v>0.51321529381575604</c:v>
                </c:pt>
                <c:pt idx="795">
                  <c:v>0.51321529381575604</c:v>
                </c:pt>
                <c:pt idx="796">
                  <c:v>0.51321529381575604</c:v>
                </c:pt>
                <c:pt idx="797">
                  <c:v>0.51321529381575604</c:v>
                </c:pt>
                <c:pt idx="798">
                  <c:v>0.51321529381575604</c:v>
                </c:pt>
                <c:pt idx="799">
                  <c:v>0.51321529381575604</c:v>
                </c:pt>
                <c:pt idx="800">
                  <c:v>0.51321529381575604</c:v>
                </c:pt>
                <c:pt idx="801">
                  <c:v>0.51321529381575604</c:v>
                </c:pt>
                <c:pt idx="802">
                  <c:v>0.51321529381575604</c:v>
                </c:pt>
                <c:pt idx="803">
                  <c:v>0.51321529381575604</c:v>
                </c:pt>
                <c:pt idx="804">
                  <c:v>0.51321529381575604</c:v>
                </c:pt>
                <c:pt idx="805">
                  <c:v>0.51321529381575604</c:v>
                </c:pt>
                <c:pt idx="806">
                  <c:v>0.51321529381575604</c:v>
                </c:pt>
                <c:pt idx="807">
                  <c:v>0.51321529381575604</c:v>
                </c:pt>
                <c:pt idx="808">
                  <c:v>0.51321529381575604</c:v>
                </c:pt>
                <c:pt idx="809">
                  <c:v>0.51321529381575604</c:v>
                </c:pt>
                <c:pt idx="810">
                  <c:v>0.51321529381575604</c:v>
                </c:pt>
                <c:pt idx="811">
                  <c:v>0.51321529381575604</c:v>
                </c:pt>
                <c:pt idx="812">
                  <c:v>0.51321529381575604</c:v>
                </c:pt>
                <c:pt idx="813">
                  <c:v>0.51321529381575604</c:v>
                </c:pt>
                <c:pt idx="814">
                  <c:v>0.51321529381575604</c:v>
                </c:pt>
                <c:pt idx="815">
                  <c:v>0.51321529381575604</c:v>
                </c:pt>
                <c:pt idx="816">
                  <c:v>0.51321529381575604</c:v>
                </c:pt>
                <c:pt idx="817">
                  <c:v>0.51321529381575604</c:v>
                </c:pt>
                <c:pt idx="818">
                  <c:v>0.51321529381575604</c:v>
                </c:pt>
                <c:pt idx="819">
                  <c:v>0.51321529381575604</c:v>
                </c:pt>
                <c:pt idx="820">
                  <c:v>0.51321529381575604</c:v>
                </c:pt>
                <c:pt idx="821">
                  <c:v>0.51321529381575604</c:v>
                </c:pt>
                <c:pt idx="822">
                  <c:v>0.51321529381575604</c:v>
                </c:pt>
                <c:pt idx="823">
                  <c:v>0.51321529381575604</c:v>
                </c:pt>
                <c:pt idx="824">
                  <c:v>0.51321529381575604</c:v>
                </c:pt>
                <c:pt idx="825">
                  <c:v>0.51321529381575604</c:v>
                </c:pt>
                <c:pt idx="826">
                  <c:v>0.51321529381575604</c:v>
                </c:pt>
                <c:pt idx="827">
                  <c:v>0.51321529381575604</c:v>
                </c:pt>
                <c:pt idx="828">
                  <c:v>0.51321529381575604</c:v>
                </c:pt>
                <c:pt idx="829">
                  <c:v>0.51321529381575604</c:v>
                </c:pt>
                <c:pt idx="830">
                  <c:v>0.51321529381575604</c:v>
                </c:pt>
                <c:pt idx="831">
                  <c:v>0.51321529381575604</c:v>
                </c:pt>
                <c:pt idx="832">
                  <c:v>0.51321529381575604</c:v>
                </c:pt>
                <c:pt idx="833">
                  <c:v>0.51321529381575604</c:v>
                </c:pt>
                <c:pt idx="834">
                  <c:v>0.51321529381575604</c:v>
                </c:pt>
                <c:pt idx="835">
                  <c:v>0.51321529381575604</c:v>
                </c:pt>
                <c:pt idx="836">
                  <c:v>0.51321529381575604</c:v>
                </c:pt>
                <c:pt idx="837">
                  <c:v>0.51321529381575604</c:v>
                </c:pt>
                <c:pt idx="838">
                  <c:v>0.51321529381575604</c:v>
                </c:pt>
                <c:pt idx="839">
                  <c:v>0.51321529381575604</c:v>
                </c:pt>
                <c:pt idx="840">
                  <c:v>0.51321529381575604</c:v>
                </c:pt>
                <c:pt idx="841">
                  <c:v>0.51321529381575604</c:v>
                </c:pt>
                <c:pt idx="842">
                  <c:v>0.51321529381575604</c:v>
                </c:pt>
                <c:pt idx="843">
                  <c:v>0.51321529381575604</c:v>
                </c:pt>
                <c:pt idx="844">
                  <c:v>0.51321529381575604</c:v>
                </c:pt>
                <c:pt idx="845">
                  <c:v>0.51321529381575604</c:v>
                </c:pt>
                <c:pt idx="846">
                  <c:v>0.51321529381575604</c:v>
                </c:pt>
                <c:pt idx="847">
                  <c:v>0.51321529381575604</c:v>
                </c:pt>
                <c:pt idx="848">
                  <c:v>0.51321529381575604</c:v>
                </c:pt>
                <c:pt idx="849">
                  <c:v>0.51321529381575604</c:v>
                </c:pt>
                <c:pt idx="850">
                  <c:v>0.51321529381575604</c:v>
                </c:pt>
                <c:pt idx="851">
                  <c:v>0.51321529381575604</c:v>
                </c:pt>
                <c:pt idx="852">
                  <c:v>0.51321529381575604</c:v>
                </c:pt>
                <c:pt idx="853">
                  <c:v>0.51321529381575604</c:v>
                </c:pt>
                <c:pt idx="854">
                  <c:v>0.51321529381575604</c:v>
                </c:pt>
                <c:pt idx="855">
                  <c:v>0.51321529381575604</c:v>
                </c:pt>
                <c:pt idx="856">
                  <c:v>0.64151911726969502</c:v>
                </c:pt>
                <c:pt idx="857">
                  <c:v>0.769822940723633</c:v>
                </c:pt>
                <c:pt idx="858">
                  <c:v>0.769822940723633</c:v>
                </c:pt>
                <c:pt idx="859">
                  <c:v>0.769822940723633</c:v>
                </c:pt>
                <c:pt idx="860">
                  <c:v>0.769822940723633</c:v>
                </c:pt>
                <c:pt idx="861">
                  <c:v>0.64151911726969502</c:v>
                </c:pt>
                <c:pt idx="862">
                  <c:v>0.64151911726969502</c:v>
                </c:pt>
                <c:pt idx="863">
                  <c:v>0.64151911726969502</c:v>
                </c:pt>
                <c:pt idx="864">
                  <c:v>0.64151911726969502</c:v>
                </c:pt>
                <c:pt idx="865">
                  <c:v>0.51321529381575604</c:v>
                </c:pt>
                <c:pt idx="866">
                  <c:v>0.51321529381575604</c:v>
                </c:pt>
                <c:pt idx="867">
                  <c:v>0.51321529381575604</c:v>
                </c:pt>
                <c:pt idx="868">
                  <c:v>0.51321529381575604</c:v>
                </c:pt>
                <c:pt idx="869">
                  <c:v>0.51321529381575604</c:v>
                </c:pt>
                <c:pt idx="870">
                  <c:v>0.51321529381575604</c:v>
                </c:pt>
                <c:pt idx="871">
                  <c:v>0.51321529381575604</c:v>
                </c:pt>
                <c:pt idx="872">
                  <c:v>0.51321529381575604</c:v>
                </c:pt>
                <c:pt idx="873">
                  <c:v>0.51321529381575604</c:v>
                </c:pt>
                <c:pt idx="874">
                  <c:v>0.51321529381575604</c:v>
                </c:pt>
                <c:pt idx="875">
                  <c:v>0.51321529381575604</c:v>
                </c:pt>
                <c:pt idx="876">
                  <c:v>0.51321529381575604</c:v>
                </c:pt>
                <c:pt idx="877">
                  <c:v>0.64151911726969502</c:v>
                </c:pt>
                <c:pt idx="878">
                  <c:v>0.64151911726969502</c:v>
                </c:pt>
                <c:pt idx="879">
                  <c:v>0.64151911726969502</c:v>
                </c:pt>
                <c:pt idx="880">
                  <c:v>0.64151911726969502</c:v>
                </c:pt>
                <c:pt idx="881">
                  <c:v>0.64151911726969502</c:v>
                </c:pt>
                <c:pt idx="882">
                  <c:v>0.64151911726969502</c:v>
                </c:pt>
                <c:pt idx="883">
                  <c:v>0.64151911726969502</c:v>
                </c:pt>
                <c:pt idx="884">
                  <c:v>0.64151911726969502</c:v>
                </c:pt>
                <c:pt idx="885">
                  <c:v>0.51321529381575604</c:v>
                </c:pt>
                <c:pt idx="886">
                  <c:v>0.51321529381575604</c:v>
                </c:pt>
                <c:pt idx="887">
                  <c:v>0.51321529381575604</c:v>
                </c:pt>
                <c:pt idx="888">
                  <c:v>0.64151911726969502</c:v>
                </c:pt>
                <c:pt idx="889">
                  <c:v>0.64151911726969502</c:v>
                </c:pt>
                <c:pt idx="890">
                  <c:v>1.2830382345393889</c:v>
                </c:pt>
                <c:pt idx="891">
                  <c:v>1.7962535283551451</c:v>
                </c:pt>
                <c:pt idx="892">
                  <c:v>2.0528611752630201</c:v>
                </c:pt>
                <c:pt idx="893">
                  <c:v>2.1811649987169619</c:v>
                </c:pt>
                <c:pt idx="894">
                  <c:v>2.1811649987169619</c:v>
                </c:pt>
                <c:pt idx="895">
                  <c:v>2.1811649987169619</c:v>
                </c:pt>
                <c:pt idx="896">
                  <c:v>2.0528611752630201</c:v>
                </c:pt>
                <c:pt idx="897">
                  <c:v>2.309468822170901</c:v>
                </c:pt>
                <c:pt idx="898">
                  <c:v>2.309468822170901</c:v>
                </c:pt>
                <c:pt idx="899">
                  <c:v>2.0528611752630201</c:v>
                </c:pt>
              </c:numCache>
            </c:numRef>
          </c:yVal>
          <c:smooth val="0"/>
          <c:extLst>
            <c:ext xmlns:c16="http://schemas.microsoft.com/office/drawing/2014/chart" uri="{C3380CC4-5D6E-409C-BE32-E72D297353CC}">
              <c16:uniqueId val="{00000000-4AAF-45CF-91C9-D2031A126E1B}"/>
            </c:ext>
          </c:extLst>
        </c:ser>
        <c:ser>
          <c:idx val="1"/>
          <c:order val="1"/>
          <c:tx>
            <c:v>Track 2</c:v>
          </c:tx>
          <c:spPr>
            <a:ln w="25400" cap="flat" cmpd="sng" algn="ctr">
              <a:solidFill>
                <a:schemeClr val="accent2">
                  <a:alpha val="70000"/>
                </a:schemeClr>
              </a:solidFill>
              <a:prstDash val="sysDot"/>
              <a:round/>
            </a:ln>
            <a:effectLst/>
          </c:spPr>
          <c:marker>
            <c:symbol val="none"/>
          </c:marker>
          <c:xVal>
            <c:numRef>
              <c:f>AllTracks!$I$21:$I$920</c:f>
              <c:numCache>
                <c:formatCode>General</c:formatCode>
                <c:ptCount val="900"/>
                <c:pt idx="0">
                  <c:v>56.197074672825252</c:v>
                </c:pt>
                <c:pt idx="1">
                  <c:v>56.197074672825252</c:v>
                </c:pt>
                <c:pt idx="2">
                  <c:v>56.3253784962792</c:v>
                </c:pt>
                <c:pt idx="3">
                  <c:v>56.3253784962792</c:v>
                </c:pt>
                <c:pt idx="4">
                  <c:v>56.3253784962792</c:v>
                </c:pt>
                <c:pt idx="5">
                  <c:v>56.068770849371312</c:v>
                </c:pt>
                <c:pt idx="6">
                  <c:v>56.197074672825252</c:v>
                </c:pt>
                <c:pt idx="7">
                  <c:v>56.710289966640993</c:v>
                </c:pt>
                <c:pt idx="8">
                  <c:v>55.940467025917329</c:v>
                </c:pt>
                <c:pt idx="9">
                  <c:v>56.197074672825252</c:v>
                </c:pt>
                <c:pt idx="10">
                  <c:v>56.197074672825252</c:v>
                </c:pt>
                <c:pt idx="11">
                  <c:v>56.838593790094947</c:v>
                </c:pt>
                <c:pt idx="12">
                  <c:v>56.453682319733097</c:v>
                </c:pt>
                <c:pt idx="13">
                  <c:v>56.197074672825252</c:v>
                </c:pt>
                <c:pt idx="14">
                  <c:v>55.940467025917329</c:v>
                </c:pt>
                <c:pt idx="15">
                  <c:v>56.3253784962792</c:v>
                </c:pt>
                <c:pt idx="16">
                  <c:v>56.581986143187073</c:v>
                </c:pt>
                <c:pt idx="17">
                  <c:v>56.3253784962792</c:v>
                </c:pt>
                <c:pt idx="18">
                  <c:v>56.197074672825252</c:v>
                </c:pt>
                <c:pt idx="19">
                  <c:v>56.3253784962792</c:v>
                </c:pt>
                <c:pt idx="20">
                  <c:v>56.197074672825252</c:v>
                </c:pt>
                <c:pt idx="21">
                  <c:v>55.683859379009498</c:v>
                </c:pt>
                <c:pt idx="22">
                  <c:v>55.940467025917329</c:v>
                </c:pt>
                <c:pt idx="23">
                  <c:v>55.683859379009498</c:v>
                </c:pt>
                <c:pt idx="24">
                  <c:v>55.683859379009498</c:v>
                </c:pt>
                <c:pt idx="25">
                  <c:v>55.683859379009498</c:v>
                </c:pt>
                <c:pt idx="26">
                  <c:v>55.427251732101617</c:v>
                </c:pt>
                <c:pt idx="27">
                  <c:v>54.272517321016167</c:v>
                </c:pt>
                <c:pt idx="28">
                  <c:v>53.37439055683857</c:v>
                </c:pt>
                <c:pt idx="29">
                  <c:v>52.861175263022851</c:v>
                </c:pt>
                <c:pt idx="30">
                  <c:v>52.861175263022851</c:v>
                </c:pt>
                <c:pt idx="31">
                  <c:v>52.989479086476777</c:v>
                </c:pt>
                <c:pt idx="32">
                  <c:v>52.604567616114963</c:v>
                </c:pt>
                <c:pt idx="33">
                  <c:v>53.37439055683857</c:v>
                </c:pt>
                <c:pt idx="34">
                  <c:v>54.272517321016167</c:v>
                </c:pt>
                <c:pt idx="35">
                  <c:v>54.65742879137796</c:v>
                </c:pt>
                <c:pt idx="36">
                  <c:v>54.529124967924048</c:v>
                </c:pt>
                <c:pt idx="37">
                  <c:v>54.400821144470108</c:v>
                </c:pt>
                <c:pt idx="38">
                  <c:v>54.272517321016167</c:v>
                </c:pt>
                <c:pt idx="39">
                  <c:v>54.400821144470108</c:v>
                </c:pt>
                <c:pt idx="40">
                  <c:v>55.042340261739803</c:v>
                </c:pt>
                <c:pt idx="41">
                  <c:v>55.170644085193743</c:v>
                </c:pt>
                <c:pt idx="42">
                  <c:v>55.298947908647683</c:v>
                </c:pt>
                <c:pt idx="43">
                  <c:v>55.427251732101617</c:v>
                </c:pt>
                <c:pt idx="44">
                  <c:v>55.683859379009498</c:v>
                </c:pt>
                <c:pt idx="45">
                  <c:v>55.683859379009498</c:v>
                </c:pt>
                <c:pt idx="46">
                  <c:v>55.555555555555557</c:v>
                </c:pt>
                <c:pt idx="47">
                  <c:v>55.683859379009498</c:v>
                </c:pt>
                <c:pt idx="48">
                  <c:v>55.683859379009498</c:v>
                </c:pt>
                <c:pt idx="49">
                  <c:v>55.683859379009498</c:v>
                </c:pt>
                <c:pt idx="50">
                  <c:v>55.683859379009498</c:v>
                </c:pt>
                <c:pt idx="51">
                  <c:v>55.940467025917329</c:v>
                </c:pt>
                <c:pt idx="52">
                  <c:v>55.683859379009498</c:v>
                </c:pt>
                <c:pt idx="53">
                  <c:v>55.683859379009498</c:v>
                </c:pt>
                <c:pt idx="54">
                  <c:v>55.940467025917329</c:v>
                </c:pt>
                <c:pt idx="55">
                  <c:v>55.81216320246341</c:v>
                </c:pt>
                <c:pt idx="56">
                  <c:v>56.068770849371312</c:v>
                </c:pt>
                <c:pt idx="57">
                  <c:v>56.068770849371312</c:v>
                </c:pt>
                <c:pt idx="58">
                  <c:v>55.683859379009498</c:v>
                </c:pt>
                <c:pt idx="59">
                  <c:v>55.940467025917329</c:v>
                </c:pt>
                <c:pt idx="60">
                  <c:v>55.940467025917329</c:v>
                </c:pt>
                <c:pt idx="61">
                  <c:v>55.81216320246341</c:v>
                </c:pt>
                <c:pt idx="62">
                  <c:v>55.427251732101617</c:v>
                </c:pt>
                <c:pt idx="63">
                  <c:v>55.427251732101617</c:v>
                </c:pt>
                <c:pt idx="64">
                  <c:v>55.170644085193743</c:v>
                </c:pt>
                <c:pt idx="65">
                  <c:v>55.427251732101617</c:v>
                </c:pt>
                <c:pt idx="66">
                  <c:v>55.427251732101617</c:v>
                </c:pt>
                <c:pt idx="67">
                  <c:v>55.427251732101617</c:v>
                </c:pt>
                <c:pt idx="68">
                  <c:v>55.298947908647683</c:v>
                </c:pt>
                <c:pt idx="69">
                  <c:v>55.298947908647683</c:v>
                </c:pt>
                <c:pt idx="70">
                  <c:v>55.427251732101617</c:v>
                </c:pt>
                <c:pt idx="71">
                  <c:v>55.427251732101617</c:v>
                </c:pt>
                <c:pt idx="72">
                  <c:v>55.427251732101617</c:v>
                </c:pt>
                <c:pt idx="73">
                  <c:v>55.427251732101617</c:v>
                </c:pt>
                <c:pt idx="74">
                  <c:v>55.170644085193743</c:v>
                </c:pt>
                <c:pt idx="75">
                  <c:v>55.170644085193743</c:v>
                </c:pt>
                <c:pt idx="76">
                  <c:v>55.427251732101617</c:v>
                </c:pt>
                <c:pt idx="77">
                  <c:v>55.298947908647683</c:v>
                </c:pt>
                <c:pt idx="78">
                  <c:v>55.298947908647683</c:v>
                </c:pt>
                <c:pt idx="79">
                  <c:v>55.170644085193743</c:v>
                </c:pt>
                <c:pt idx="80">
                  <c:v>55.427251732101617</c:v>
                </c:pt>
                <c:pt idx="81">
                  <c:v>55.298947908647683</c:v>
                </c:pt>
                <c:pt idx="82">
                  <c:v>55.298947908647683</c:v>
                </c:pt>
                <c:pt idx="83">
                  <c:v>55.298947908647683</c:v>
                </c:pt>
                <c:pt idx="84">
                  <c:v>55.298947908647683</c:v>
                </c:pt>
                <c:pt idx="85">
                  <c:v>55.298947908647683</c:v>
                </c:pt>
                <c:pt idx="86">
                  <c:v>55.298947908647683</c:v>
                </c:pt>
                <c:pt idx="87">
                  <c:v>55.298947908647683</c:v>
                </c:pt>
                <c:pt idx="88">
                  <c:v>55.298947908647683</c:v>
                </c:pt>
                <c:pt idx="89">
                  <c:v>55.427251732101617</c:v>
                </c:pt>
                <c:pt idx="90">
                  <c:v>54.914036438285848</c:v>
                </c:pt>
                <c:pt idx="91">
                  <c:v>54.400821144470108</c:v>
                </c:pt>
                <c:pt idx="92">
                  <c:v>54.914036438285848</c:v>
                </c:pt>
                <c:pt idx="93">
                  <c:v>53.502694380292503</c:v>
                </c:pt>
                <c:pt idx="94">
                  <c:v>59.404670259173727</c:v>
                </c:pt>
                <c:pt idx="95">
                  <c:v>59.404670259173727</c:v>
                </c:pt>
                <c:pt idx="96">
                  <c:v>57.993328201180397</c:v>
                </c:pt>
                <c:pt idx="97">
                  <c:v>58.249935848088299</c:v>
                </c:pt>
                <c:pt idx="98">
                  <c:v>56.710289966640993</c:v>
                </c:pt>
                <c:pt idx="99">
                  <c:v>56.581986143187073</c:v>
                </c:pt>
                <c:pt idx="100">
                  <c:v>57.736720554272523</c:v>
                </c:pt>
                <c:pt idx="101">
                  <c:v>57.865024377726428</c:v>
                </c:pt>
                <c:pt idx="102">
                  <c:v>57.480112907364642</c:v>
                </c:pt>
                <c:pt idx="103">
                  <c:v>55.81216320246341</c:v>
                </c:pt>
                <c:pt idx="104">
                  <c:v>56.710289966640993</c:v>
                </c:pt>
                <c:pt idx="105">
                  <c:v>56.966897613548873</c:v>
                </c:pt>
                <c:pt idx="106">
                  <c:v>56.838593790094947</c:v>
                </c:pt>
                <c:pt idx="107">
                  <c:v>56.966897613548873</c:v>
                </c:pt>
                <c:pt idx="108">
                  <c:v>56.838593790094947</c:v>
                </c:pt>
                <c:pt idx="109">
                  <c:v>56.453682319733097</c:v>
                </c:pt>
                <c:pt idx="110">
                  <c:v>56.453682319733097</c:v>
                </c:pt>
                <c:pt idx="111">
                  <c:v>56.3253784962792</c:v>
                </c:pt>
                <c:pt idx="112">
                  <c:v>56.3253784962792</c:v>
                </c:pt>
                <c:pt idx="113">
                  <c:v>55.940467025917329</c:v>
                </c:pt>
                <c:pt idx="114">
                  <c:v>55.170644085193743</c:v>
                </c:pt>
                <c:pt idx="115">
                  <c:v>56.710289966640993</c:v>
                </c:pt>
                <c:pt idx="116">
                  <c:v>56.966897613548873</c:v>
                </c:pt>
                <c:pt idx="117">
                  <c:v>56.838593790094947</c:v>
                </c:pt>
                <c:pt idx="118">
                  <c:v>56.838593790094947</c:v>
                </c:pt>
                <c:pt idx="119">
                  <c:v>56.710289966640993</c:v>
                </c:pt>
                <c:pt idx="120">
                  <c:v>56.710289966640993</c:v>
                </c:pt>
                <c:pt idx="121">
                  <c:v>56.710289966640993</c:v>
                </c:pt>
                <c:pt idx="122">
                  <c:v>56.710289966640993</c:v>
                </c:pt>
                <c:pt idx="123">
                  <c:v>56.710289966640993</c:v>
                </c:pt>
                <c:pt idx="124">
                  <c:v>56.710289966640993</c:v>
                </c:pt>
                <c:pt idx="125">
                  <c:v>56.710289966640993</c:v>
                </c:pt>
                <c:pt idx="126">
                  <c:v>56.581986143187073</c:v>
                </c:pt>
                <c:pt idx="127">
                  <c:v>56.581986143187073</c:v>
                </c:pt>
                <c:pt idx="128">
                  <c:v>56.581986143187073</c:v>
                </c:pt>
                <c:pt idx="129">
                  <c:v>56.710289966640993</c:v>
                </c:pt>
                <c:pt idx="130">
                  <c:v>56.710289966640993</c:v>
                </c:pt>
                <c:pt idx="131">
                  <c:v>56.453682319733097</c:v>
                </c:pt>
                <c:pt idx="132">
                  <c:v>56.453682319733097</c:v>
                </c:pt>
                <c:pt idx="133">
                  <c:v>56.453682319733097</c:v>
                </c:pt>
                <c:pt idx="134">
                  <c:v>56.710289966640993</c:v>
                </c:pt>
                <c:pt idx="135">
                  <c:v>56.581986143187073</c:v>
                </c:pt>
                <c:pt idx="136">
                  <c:v>56.581986143187073</c:v>
                </c:pt>
                <c:pt idx="137">
                  <c:v>56.581986143187073</c:v>
                </c:pt>
                <c:pt idx="138">
                  <c:v>56.581986143187073</c:v>
                </c:pt>
                <c:pt idx="139">
                  <c:v>56.710289966640993</c:v>
                </c:pt>
                <c:pt idx="140">
                  <c:v>56.710289966640993</c:v>
                </c:pt>
                <c:pt idx="141">
                  <c:v>56.710289966640993</c:v>
                </c:pt>
                <c:pt idx="142">
                  <c:v>56.710289966640993</c:v>
                </c:pt>
                <c:pt idx="143">
                  <c:v>56.453682319733097</c:v>
                </c:pt>
                <c:pt idx="144">
                  <c:v>56.3253784962792</c:v>
                </c:pt>
                <c:pt idx="145">
                  <c:v>56.838593790094947</c:v>
                </c:pt>
                <c:pt idx="146">
                  <c:v>56.581986143187073</c:v>
                </c:pt>
                <c:pt idx="147">
                  <c:v>56.581986143187073</c:v>
                </c:pt>
                <c:pt idx="148">
                  <c:v>56.581986143187073</c:v>
                </c:pt>
                <c:pt idx="149">
                  <c:v>56.581986143187073</c:v>
                </c:pt>
                <c:pt idx="150">
                  <c:v>57.736720554272523</c:v>
                </c:pt>
                <c:pt idx="151">
                  <c:v>57.608416730818583</c:v>
                </c:pt>
                <c:pt idx="152">
                  <c:v>57.351809083910652</c:v>
                </c:pt>
                <c:pt idx="153">
                  <c:v>57.223505260456761</c:v>
                </c:pt>
                <c:pt idx="154">
                  <c:v>57.223505260456761</c:v>
                </c:pt>
                <c:pt idx="155">
                  <c:v>57.480112907364642</c:v>
                </c:pt>
                <c:pt idx="156">
                  <c:v>57.351809083910652</c:v>
                </c:pt>
                <c:pt idx="157">
                  <c:v>57.480112907364642</c:v>
                </c:pt>
                <c:pt idx="158">
                  <c:v>57.351809083910652</c:v>
                </c:pt>
                <c:pt idx="159">
                  <c:v>57.351809083910652</c:v>
                </c:pt>
                <c:pt idx="160">
                  <c:v>57.351809083910652</c:v>
                </c:pt>
                <c:pt idx="161">
                  <c:v>57.223505260456761</c:v>
                </c:pt>
                <c:pt idx="162">
                  <c:v>57.223505260456761</c:v>
                </c:pt>
                <c:pt idx="163">
                  <c:v>57.223505260456761</c:v>
                </c:pt>
                <c:pt idx="164">
                  <c:v>57.223505260456761</c:v>
                </c:pt>
                <c:pt idx="165">
                  <c:v>57.223505260456761</c:v>
                </c:pt>
                <c:pt idx="166">
                  <c:v>57.223505260456761</c:v>
                </c:pt>
                <c:pt idx="167">
                  <c:v>57.223505260456761</c:v>
                </c:pt>
                <c:pt idx="168">
                  <c:v>57.223505260456761</c:v>
                </c:pt>
                <c:pt idx="169">
                  <c:v>57.223505260456761</c:v>
                </c:pt>
                <c:pt idx="170">
                  <c:v>57.223505260456761</c:v>
                </c:pt>
                <c:pt idx="171">
                  <c:v>57.223505260456761</c:v>
                </c:pt>
                <c:pt idx="172">
                  <c:v>57.223505260456761</c:v>
                </c:pt>
                <c:pt idx="173">
                  <c:v>57.223505260456761</c:v>
                </c:pt>
                <c:pt idx="174">
                  <c:v>57.223505260456761</c:v>
                </c:pt>
                <c:pt idx="175">
                  <c:v>57.223505260456761</c:v>
                </c:pt>
                <c:pt idx="176">
                  <c:v>57.223505260456761</c:v>
                </c:pt>
                <c:pt idx="177">
                  <c:v>57.223505260456761</c:v>
                </c:pt>
                <c:pt idx="178">
                  <c:v>57.223505260456761</c:v>
                </c:pt>
                <c:pt idx="179">
                  <c:v>57.223505260456761</c:v>
                </c:pt>
                <c:pt idx="180">
                  <c:v>57.223505260456761</c:v>
                </c:pt>
                <c:pt idx="181">
                  <c:v>57.223505260456761</c:v>
                </c:pt>
                <c:pt idx="182">
                  <c:v>57.223505260456761</c:v>
                </c:pt>
                <c:pt idx="183">
                  <c:v>57.223505260456761</c:v>
                </c:pt>
                <c:pt idx="184">
                  <c:v>57.223505260456761</c:v>
                </c:pt>
                <c:pt idx="185">
                  <c:v>57.223505260456761</c:v>
                </c:pt>
                <c:pt idx="186">
                  <c:v>57.223505260456761</c:v>
                </c:pt>
                <c:pt idx="187">
                  <c:v>57.223505260456761</c:v>
                </c:pt>
                <c:pt idx="188">
                  <c:v>57.223505260456761</c:v>
                </c:pt>
                <c:pt idx="189">
                  <c:v>57.223505260456761</c:v>
                </c:pt>
                <c:pt idx="190">
                  <c:v>57.223505260456761</c:v>
                </c:pt>
                <c:pt idx="191">
                  <c:v>57.223505260456761</c:v>
                </c:pt>
                <c:pt idx="192">
                  <c:v>57.223505260456761</c:v>
                </c:pt>
                <c:pt idx="193">
                  <c:v>57.223505260456761</c:v>
                </c:pt>
                <c:pt idx="194">
                  <c:v>57.223505260456761</c:v>
                </c:pt>
                <c:pt idx="195">
                  <c:v>57.223505260456761</c:v>
                </c:pt>
                <c:pt idx="196">
                  <c:v>57.223505260456761</c:v>
                </c:pt>
                <c:pt idx="197">
                  <c:v>57.223505260456761</c:v>
                </c:pt>
                <c:pt idx="198">
                  <c:v>57.223505260456761</c:v>
                </c:pt>
                <c:pt idx="199">
                  <c:v>57.223505260456761</c:v>
                </c:pt>
                <c:pt idx="200">
                  <c:v>57.223505260456761</c:v>
                </c:pt>
                <c:pt idx="201">
                  <c:v>57.223505260456761</c:v>
                </c:pt>
                <c:pt idx="202">
                  <c:v>57.223505260456761</c:v>
                </c:pt>
                <c:pt idx="203">
                  <c:v>57.223505260456761</c:v>
                </c:pt>
                <c:pt idx="204">
                  <c:v>57.223505260456761</c:v>
                </c:pt>
                <c:pt idx="205">
                  <c:v>57.223505260456761</c:v>
                </c:pt>
                <c:pt idx="206">
                  <c:v>57.223505260456761</c:v>
                </c:pt>
                <c:pt idx="207">
                  <c:v>57.223505260456761</c:v>
                </c:pt>
                <c:pt idx="208">
                  <c:v>57.223505260456761</c:v>
                </c:pt>
                <c:pt idx="209">
                  <c:v>57.223505260456761</c:v>
                </c:pt>
                <c:pt idx="210">
                  <c:v>57.223505260456761</c:v>
                </c:pt>
                <c:pt idx="211">
                  <c:v>57.223505260456761</c:v>
                </c:pt>
                <c:pt idx="212">
                  <c:v>57.223505260456761</c:v>
                </c:pt>
                <c:pt idx="213">
                  <c:v>57.223505260456761</c:v>
                </c:pt>
                <c:pt idx="214">
                  <c:v>57.223505260456761</c:v>
                </c:pt>
                <c:pt idx="215">
                  <c:v>57.223505260456761</c:v>
                </c:pt>
                <c:pt idx="216">
                  <c:v>57.223505260456761</c:v>
                </c:pt>
                <c:pt idx="217">
                  <c:v>57.223505260456761</c:v>
                </c:pt>
                <c:pt idx="218">
                  <c:v>57.223505260456761</c:v>
                </c:pt>
                <c:pt idx="219">
                  <c:v>56.966897613548873</c:v>
                </c:pt>
                <c:pt idx="220">
                  <c:v>56.966897613548873</c:v>
                </c:pt>
                <c:pt idx="221">
                  <c:v>56.966897613548873</c:v>
                </c:pt>
                <c:pt idx="222">
                  <c:v>56.966897613548873</c:v>
                </c:pt>
                <c:pt idx="223">
                  <c:v>56.966897613548873</c:v>
                </c:pt>
                <c:pt idx="224">
                  <c:v>56.966897613548873</c:v>
                </c:pt>
                <c:pt idx="225">
                  <c:v>56.966897613548873</c:v>
                </c:pt>
                <c:pt idx="226">
                  <c:v>56.966897613548873</c:v>
                </c:pt>
                <c:pt idx="227">
                  <c:v>56.966897613548873</c:v>
                </c:pt>
                <c:pt idx="228">
                  <c:v>56.966897613548873</c:v>
                </c:pt>
                <c:pt idx="229">
                  <c:v>56.966897613548873</c:v>
                </c:pt>
                <c:pt idx="230">
                  <c:v>56.966897613548873</c:v>
                </c:pt>
                <c:pt idx="231">
                  <c:v>56.966897613548873</c:v>
                </c:pt>
                <c:pt idx="232">
                  <c:v>56.966897613548873</c:v>
                </c:pt>
                <c:pt idx="233">
                  <c:v>56.966897613548873</c:v>
                </c:pt>
                <c:pt idx="234">
                  <c:v>56.966897613548873</c:v>
                </c:pt>
                <c:pt idx="235">
                  <c:v>56.966897613548873</c:v>
                </c:pt>
                <c:pt idx="236">
                  <c:v>56.966897613548873</c:v>
                </c:pt>
                <c:pt idx="237">
                  <c:v>56.966897613548873</c:v>
                </c:pt>
                <c:pt idx="238">
                  <c:v>56.966897613548873</c:v>
                </c:pt>
                <c:pt idx="239">
                  <c:v>56.966897613548873</c:v>
                </c:pt>
                <c:pt idx="240">
                  <c:v>56.966897613548873</c:v>
                </c:pt>
                <c:pt idx="241">
                  <c:v>56.966897613548873</c:v>
                </c:pt>
                <c:pt idx="242">
                  <c:v>56.966897613548873</c:v>
                </c:pt>
                <c:pt idx="243">
                  <c:v>56.966897613548873</c:v>
                </c:pt>
                <c:pt idx="244">
                  <c:v>56.966897613548873</c:v>
                </c:pt>
                <c:pt idx="245">
                  <c:v>56.966897613548873</c:v>
                </c:pt>
                <c:pt idx="246">
                  <c:v>56.966897613548873</c:v>
                </c:pt>
                <c:pt idx="247">
                  <c:v>56.966897613548873</c:v>
                </c:pt>
                <c:pt idx="248">
                  <c:v>56.966897613548873</c:v>
                </c:pt>
                <c:pt idx="249">
                  <c:v>56.966897613548873</c:v>
                </c:pt>
                <c:pt idx="250">
                  <c:v>56.966897613548873</c:v>
                </c:pt>
                <c:pt idx="251">
                  <c:v>56.966897613548873</c:v>
                </c:pt>
                <c:pt idx="252">
                  <c:v>56.966897613548873</c:v>
                </c:pt>
                <c:pt idx="253">
                  <c:v>56.966897613548873</c:v>
                </c:pt>
                <c:pt idx="254">
                  <c:v>56.966897613548873</c:v>
                </c:pt>
                <c:pt idx="255">
                  <c:v>56.966897613548873</c:v>
                </c:pt>
                <c:pt idx="256">
                  <c:v>56.966897613548873</c:v>
                </c:pt>
                <c:pt idx="257">
                  <c:v>56.966897613548873</c:v>
                </c:pt>
                <c:pt idx="258">
                  <c:v>56.966897613548873</c:v>
                </c:pt>
                <c:pt idx="259">
                  <c:v>56.966897613548873</c:v>
                </c:pt>
                <c:pt idx="260">
                  <c:v>56.966897613548873</c:v>
                </c:pt>
                <c:pt idx="261">
                  <c:v>56.966897613548873</c:v>
                </c:pt>
                <c:pt idx="262">
                  <c:v>56.966897613548873</c:v>
                </c:pt>
                <c:pt idx="263">
                  <c:v>56.966897613548873</c:v>
                </c:pt>
                <c:pt idx="264">
                  <c:v>56.966897613548873</c:v>
                </c:pt>
                <c:pt idx="265">
                  <c:v>56.966897613548873</c:v>
                </c:pt>
                <c:pt idx="266">
                  <c:v>56.966897613548873</c:v>
                </c:pt>
                <c:pt idx="267">
                  <c:v>56.966897613548873</c:v>
                </c:pt>
                <c:pt idx="268">
                  <c:v>56.966897613548873</c:v>
                </c:pt>
                <c:pt idx="269">
                  <c:v>56.966897613548873</c:v>
                </c:pt>
                <c:pt idx="270">
                  <c:v>56.966897613548873</c:v>
                </c:pt>
                <c:pt idx="271">
                  <c:v>56.966897613548873</c:v>
                </c:pt>
                <c:pt idx="272">
                  <c:v>56.966897613548873</c:v>
                </c:pt>
                <c:pt idx="273">
                  <c:v>56.966897613548873</c:v>
                </c:pt>
                <c:pt idx="274">
                  <c:v>56.966897613548873</c:v>
                </c:pt>
                <c:pt idx="275">
                  <c:v>56.966897613548873</c:v>
                </c:pt>
                <c:pt idx="276">
                  <c:v>56.966897613548873</c:v>
                </c:pt>
                <c:pt idx="277">
                  <c:v>56.966897613548873</c:v>
                </c:pt>
                <c:pt idx="278">
                  <c:v>56.966897613548873</c:v>
                </c:pt>
                <c:pt idx="279">
                  <c:v>56.966897613548873</c:v>
                </c:pt>
                <c:pt idx="280">
                  <c:v>56.966897613548873</c:v>
                </c:pt>
                <c:pt idx="281">
                  <c:v>56.966897613548873</c:v>
                </c:pt>
                <c:pt idx="282">
                  <c:v>56.966897613548873</c:v>
                </c:pt>
                <c:pt idx="283">
                  <c:v>56.966897613548873</c:v>
                </c:pt>
                <c:pt idx="284">
                  <c:v>56.966897613548873</c:v>
                </c:pt>
                <c:pt idx="285">
                  <c:v>56.966897613548873</c:v>
                </c:pt>
                <c:pt idx="286">
                  <c:v>56.966897613548873</c:v>
                </c:pt>
                <c:pt idx="287">
                  <c:v>56.966897613548873</c:v>
                </c:pt>
                <c:pt idx="288">
                  <c:v>56.966897613548873</c:v>
                </c:pt>
                <c:pt idx="289">
                  <c:v>56.966897613548873</c:v>
                </c:pt>
                <c:pt idx="290">
                  <c:v>56.966897613548873</c:v>
                </c:pt>
                <c:pt idx="291">
                  <c:v>56.966897613548873</c:v>
                </c:pt>
                <c:pt idx="292">
                  <c:v>56.966897613548873</c:v>
                </c:pt>
                <c:pt idx="293">
                  <c:v>56.966897613548873</c:v>
                </c:pt>
                <c:pt idx="294">
                  <c:v>56.966897613548873</c:v>
                </c:pt>
                <c:pt idx="295">
                  <c:v>56.966897613548873</c:v>
                </c:pt>
                <c:pt idx="296">
                  <c:v>56.966897613548873</c:v>
                </c:pt>
                <c:pt idx="297">
                  <c:v>56.966897613548873</c:v>
                </c:pt>
                <c:pt idx="298">
                  <c:v>56.966897613548873</c:v>
                </c:pt>
                <c:pt idx="299">
                  <c:v>56.966897613548873</c:v>
                </c:pt>
                <c:pt idx="300">
                  <c:v>56.966897613548873</c:v>
                </c:pt>
                <c:pt idx="301">
                  <c:v>56.966897613548873</c:v>
                </c:pt>
                <c:pt idx="302">
                  <c:v>56.966897613548873</c:v>
                </c:pt>
                <c:pt idx="303">
                  <c:v>56.966897613548873</c:v>
                </c:pt>
                <c:pt idx="304">
                  <c:v>56.966897613548873</c:v>
                </c:pt>
                <c:pt idx="305">
                  <c:v>56.966897613548873</c:v>
                </c:pt>
                <c:pt idx="306">
                  <c:v>56.966897613548873</c:v>
                </c:pt>
                <c:pt idx="307">
                  <c:v>56.966897613548873</c:v>
                </c:pt>
                <c:pt idx="308">
                  <c:v>56.966897613548873</c:v>
                </c:pt>
                <c:pt idx="309">
                  <c:v>56.966897613548873</c:v>
                </c:pt>
                <c:pt idx="310">
                  <c:v>56.966897613548873</c:v>
                </c:pt>
                <c:pt idx="311">
                  <c:v>56.966897613548873</c:v>
                </c:pt>
                <c:pt idx="312">
                  <c:v>56.966897613548873</c:v>
                </c:pt>
                <c:pt idx="313">
                  <c:v>56.966897613548873</c:v>
                </c:pt>
                <c:pt idx="314">
                  <c:v>56.966897613548873</c:v>
                </c:pt>
                <c:pt idx="315">
                  <c:v>56.966897613548873</c:v>
                </c:pt>
                <c:pt idx="316">
                  <c:v>56.966897613548873</c:v>
                </c:pt>
                <c:pt idx="317">
                  <c:v>56.966897613548873</c:v>
                </c:pt>
                <c:pt idx="318">
                  <c:v>56.966897613548873</c:v>
                </c:pt>
                <c:pt idx="319">
                  <c:v>56.966897613548873</c:v>
                </c:pt>
                <c:pt idx="320">
                  <c:v>56.966897613548873</c:v>
                </c:pt>
                <c:pt idx="321">
                  <c:v>56.966897613548873</c:v>
                </c:pt>
                <c:pt idx="322">
                  <c:v>56.966897613548873</c:v>
                </c:pt>
                <c:pt idx="323">
                  <c:v>56.966897613548873</c:v>
                </c:pt>
                <c:pt idx="324">
                  <c:v>56.966897613548873</c:v>
                </c:pt>
                <c:pt idx="325">
                  <c:v>56.966897613548873</c:v>
                </c:pt>
                <c:pt idx="326">
                  <c:v>56.966897613548873</c:v>
                </c:pt>
                <c:pt idx="327">
                  <c:v>56.966897613548873</c:v>
                </c:pt>
                <c:pt idx="328">
                  <c:v>56.966897613548873</c:v>
                </c:pt>
                <c:pt idx="329">
                  <c:v>56.966897613548873</c:v>
                </c:pt>
                <c:pt idx="330">
                  <c:v>56.966897613548873</c:v>
                </c:pt>
                <c:pt idx="331">
                  <c:v>56.966897613548873</c:v>
                </c:pt>
                <c:pt idx="332">
                  <c:v>56.966897613548873</c:v>
                </c:pt>
                <c:pt idx="333">
                  <c:v>56.966897613548873</c:v>
                </c:pt>
                <c:pt idx="334">
                  <c:v>56.966897613548873</c:v>
                </c:pt>
                <c:pt idx="335">
                  <c:v>56.966897613548873</c:v>
                </c:pt>
                <c:pt idx="336">
                  <c:v>56.966897613548873</c:v>
                </c:pt>
                <c:pt idx="337">
                  <c:v>56.966897613548873</c:v>
                </c:pt>
                <c:pt idx="338">
                  <c:v>56.966897613548873</c:v>
                </c:pt>
                <c:pt idx="339">
                  <c:v>56.966897613548873</c:v>
                </c:pt>
                <c:pt idx="340">
                  <c:v>56.966897613548873</c:v>
                </c:pt>
                <c:pt idx="341">
                  <c:v>56.710289966640993</c:v>
                </c:pt>
                <c:pt idx="342">
                  <c:v>56.710289966640993</c:v>
                </c:pt>
                <c:pt idx="343">
                  <c:v>56.710289966640993</c:v>
                </c:pt>
                <c:pt idx="344">
                  <c:v>56.710289966640993</c:v>
                </c:pt>
                <c:pt idx="345">
                  <c:v>56.710289966640993</c:v>
                </c:pt>
                <c:pt idx="346">
                  <c:v>56.710289966640993</c:v>
                </c:pt>
                <c:pt idx="347">
                  <c:v>56.710289966640993</c:v>
                </c:pt>
                <c:pt idx="348">
                  <c:v>56.3253784962792</c:v>
                </c:pt>
                <c:pt idx="349">
                  <c:v>55.940467025917329</c:v>
                </c:pt>
                <c:pt idx="350">
                  <c:v>54.65742879137796</c:v>
                </c:pt>
                <c:pt idx="351">
                  <c:v>54.400821144470108</c:v>
                </c:pt>
                <c:pt idx="352">
                  <c:v>53.887605850654317</c:v>
                </c:pt>
                <c:pt idx="353">
                  <c:v>53.502694380292503</c:v>
                </c:pt>
                <c:pt idx="354">
                  <c:v>53.37439055683857</c:v>
                </c:pt>
                <c:pt idx="355">
                  <c:v>52.091352322299208</c:v>
                </c:pt>
                <c:pt idx="356">
                  <c:v>51.706440851937373</c:v>
                </c:pt>
                <c:pt idx="357">
                  <c:v>51.578137028483461</c:v>
                </c:pt>
                <c:pt idx="358">
                  <c:v>51.834744675391278</c:v>
                </c:pt>
                <c:pt idx="359">
                  <c:v>51.321529381575573</c:v>
                </c:pt>
                <c:pt idx="360">
                  <c:v>51.834744675391278</c:v>
                </c:pt>
                <c:pt idx="361">
                  <c:v>51.193225558121632</c:v>
                </c:pt>
                <c:pt idx="362">
                  <c:v>51.193225558121632</c:v>
                </c:pt>
                <c:pt idx="363">
                  <c:v>51.706440851937373</c:v>
                </c:pt>
                <c:pt idx="364">
                  <c:v>51.321529381575573</c:v>
                </c:pt>
                <c:pt idx="365">
                  <c:v>51.578137028483461</c:v>
                </c:pt>
                <c:pt idx="366">
                  <c:v>50.93661791121373</c:v>
                </c:pt>
                <c:pt idx="367">
                  <c:v>51.193225558121632</c:v>
                </c:pt>
                <c:pt idx="368">
                  <c:v>50.680010264305878</c:v>
                </c:pt>
                <c:pt idx="369">
                  <c:v>51.064921734667671</c:v>
                </c:pt>
                <c:pt idx="370">
                  <c:v>51.064921734667671</c:v>
                </c:pt>
                <c:pt idx="371">
                  <c:v>50.808314087759818</c:v>
                </c:pt>
                <c:pt idx="372">
                  <c:v>50.808314087759818</c:v>
                </c:pt>
                <c:pt idx="373">
                  <c:v>50.808314087759818</c:v>
                </c:pt>
                <c:pt idx="374">
                  <c:v>50.808314087759818</c:v>
                </c:pt>
                <c:pt idx="375">
                  <c:v>50.808314087759818</c:v>
                </c:pt>
                <c:pt idx="376">
                  <c:v>50.808314087759818</c:v>
                </c:pt>
                <c:pt idx="377">
                  <c:v>50.808314087759818</c:v>
                </c:pt>
                <c:pt idx="378">
                  <c:v>50.808314087759818</c:v>
                </c:pt>
                <c:pt idx="379">
                  <c:v>50.808314087759818</c:v>
                </c:pt>
                <c:pt idx="380">
                  <c:v>50.808314087759818</c:v>
                </c:pt>
                <c:pt idx="381">
                  <c:v>50.808314087759818</c:v>
                </c:pt>
                <c:pt idx="382">
                  <c:v>50.808314087759818</c:v>
                </c:pt>
                <c:pt idx="383">
                  <c:v>50.808314087759818</c:v>
                </c:pt>
                <c:pt idx="384">
                  <c:v>50.808314087759818</c:v>
                </c:pt>
                <c:pt idx="385">
                  <c:v>50.808314087759818</c:v>
                </c:pt>
                <c:pt idx="386">
                  <c:v>50.808314087759818</c:v>
                </c:pt>
                <c:pt idx="387">
                  <c:v>50.808314087759818</c:v>
                </c:pt>
                <c:pt idx="388">
                  <c:v>50.808314087759818</c:v>
                </c:pt>
                <c:pt idx="389">
                  <c:v>50.808314087759818</c:v>
                </c:pt>
                <c:pt idx="390">
                  <c:v>50.808314087759818</c:v>
                </c:pt>
                <c:pt idx="391">
                  <c:v>50.808314087759818</c:v>
                </c:pt>
                <c:pt idx="392">
                  <c:v>50.808314087759818</c:v>
                </c:pt>
                <c:pt idx="393">
                  <c:v>50.808314087759818</c:v>
                </c:pt>
                <c:pt idx="394">
                  <c:v>50.808314087759818</c:v>
                </c:pt>
                <c:pt idx="395">
                  <c:v>50.808314087759818</c:v>
                </c:pt>
                <c:pt idx="396">
                  <c:v>50.808314087759818</c:v>
                </c:pt>
                <c:pt idx="397">
                  <c:v>50.808314087759818</c:v>
                </c:pt>
                <c:pt idx="398">
                  <c:v>50.808314087759818</c:v>
                </c:pt>
                <c:pt idx="399">
                  <c:v>50.808314087759818</c:v>
                </c:pt>
                <c:pt idx="400">
                  <c:v>50.808314087759818</c:v>
                </c:pt>
                <c:pt idx="401">
                  <c:v>50.808314087759818</c:v>
                </c:pt>
                <c:pt idx="402">
                  <c:v>50.808314087759818</c:v>
                </c:pt>
                <c:pt idx="403">
                  <c:v>50.808314087759818</c:v>
                </c:pt>
                <c:pt idx="404">
                  <c:v>50.808314087759818</c:v>
                </c:pt>
                <c:pt idx="405">
                  <c:v>50.808314087759818</c:v>
                </c:pt>
                <c:pt idx="406">
                  <c:v>50.808314087759818</c:v>
                </c:pt>
                <c:pt idx="407">
                  <c:v>50.808314087759818</c:v>
                </c:pt>
                <c:pt idx="408">
                  <c:v>50.808314087759818</c:v>
                </c:pt>
                <c:pt idx="409">
                  <c:v>50.808314087759818</c:v>
                </c:pt>
                <c:pt idx="410">
                  <c:v>50.808314087759818</c:v>
                </c:pt>
                <c:pt idx="411">
                  <c:v>50.295098793944071</c:v>
                </c:pt>
                <c:pt idx="412">
                  <c:v>50.295098793944071</c:v>
                </c:pt>
                <c:pt idx="413">
                  <c:v>50.166794970490123</c:v>
                </c:pt>
                <c:pt idx="414">
                  <c:v>49.910187323582242</c:v>
                </c:pt>
                <c:pt idx="415">
                  <c:v>49.525275853220428</c:v>
                </c:pt>
                <c:pt idx="416">
                  <c:v>49.140364382858607</c:v>
                </c:pt>
                <c:pt idx="417">
                  <c:v>49.140364382858607</c:v>
                </c:pt>
                <c:pt idx="418">
                  <c:v>48.370541442134979</c:v>
                </c:pt>
                <c:pt idx="419">
                  <c:v>47.85732614831921</c:v>
                </c:pt>
                <c:pt idx="420">
                  <c:v>43.879907621247078</c:v>
                </c:pt>
                <c:pt idx="421">
                  <c:v>36.694893507826507</c:v>
                </c:pt>
                <c:pt idx="422">
                  <c:v>27.841929689504749</c:v>
                </c:pt>
                <c:pt idx="423">
                  <c:v>19.24557351809084</c:v>
                </c:pt>
                <c:pt idx="424">
                  <c:v>19.502181164998721</c:v>
                </c:pt>
                <c:pt idx="425">
                  <c:v>18.47575057736718</c:v>
                </c:pt>
                <c:pt idx="426">
                  <c:v>16.936104695919941</c:v>
                </c:pt>
                <c:pt idx="427">
                  <c:v>17.192712342827789</c:v>
                </c:pt>
                <c:pt idx="428">
                  <c:v>16.422889402104179</c:v>
                </c:pt>
                <c:pt idx="429">
                  <c:v>16.294585578650249</c:v>
                </c:pt>
                <c:pt idx="430">
                  <c:v>16.936104695919941</c:v>
                </c:pt>
                <c:pt idx="431">
                  <c:v>17.192712342827789</c:v>
                </c:pt>
                <c:pt idx="432">
                  <c:v>14.498332050295099</c:v>
                </c:pt>
                <c:pt idx="433">
                  <c:v>13.086989992301771</c:v>
                </c:pt>
                <c:pt idx="434">
                  <c:v>12.31716705157814</c:v>
                </c:pt>
                <c:pt idx="435">
                  <c:v>11.80395175776238</c:v>
                </c:pt>
                <c:pt idx="436">
                  <c:v>11.290736463946629</c:v>
                </c:pt>
                <c:pt idx="437">
                  <c:v>10.77752117013087</c:v>
                </c:pt>
                <c:pt idx="438">
                  <c:v>10.77752117013087</c:v>
                </c:pt>
                <c:pt idx="439">
                  <c:v>10.77752117013087</c:v>
                </c:pt>
                <c:pt idx="440">
                  <c:v>11.290736463946629</c:v>
                </c:pt>
                <c:pt idx="441">
                  <c:v>11.290736463946629</c:v>
                </c:pt>
                <c:pt idx="442">
                  <c:v>11.1624326404927</c:v>
                </c:pt>
                <c:pt idx="443">
                  <c:v>11.03412881703875</c:v>
                </c:pt>
                <c:pt idx="444">
                  <c:v>10.26430587631511</c:v>
                </c:pt>
                <c:pt idx="445">
                  <c:v>9.2378752886835986</c:v>
                </c:pt>
                <c:pt idx="446">
                  <c:v>8.4680523479599703</c:v>
                </c:pt>
                <c:pt idx="447">
                  <c:v>8.2114447010520912</c:v>
                </c:pt>
                <c:pt idx="448">
                  <c:v>7.4416217603284602</c:v>
                </c:pt>
                <c:pt idx="449">
                  <c:v>7.3133179368745163</c:v>
                </c:pt>
                <c:pt idx="450">
                  <c:v>7.1850141134205776</c:v>
                </c:pt>
                <c:pt idx="451">
                  <c:v>1.667949704901206</c:v>
                </c:pt>
                <c:pt idx="452">
                  <c:v>2.5660764690787761</c:v>
                </c:pt>
                <c:pt idx="453">
                  <c:v>2.309468822170901</c:v>
                </c:pt>
                <c:pt idx="454">
                  <c:v>2.5660764690787761</c:v>
                </c:pt>
                <c:pt idx="455">
                  <c:v>2.0528611752630201</c:v>
                </c:pt>
                <c:pt idx="456">
                  <c:v>2.4377726456248392</c:v>
                </c:pt>
                <c:pt idx="457">
                  <c:v>2.309468822170901</c:v>
                </c:pt>
                <c:pt idx="458">
                  <c:v>2.0528611752630201</c:v>
                </c:pt>
                <c:pt idx="459">
                  <c:v>2.0528611752630201</c:v>
                </c:pt>
                <c:pt idx="460">
                  <c:v>2.5660764690787761</c:v>
                </c:pt>
                <c:pt idx="461">
                  <c:v>2.309468822170901</c:v>
                </c:pt>
                <c:pt idx="462">
                  <c:v>2.6943802925327178</c:v>
                </c:pt>
                <c:pt idx="463">
                  <c:v>2.5660764690787761</c:v>
                </c:pt>
                <c:pt idx="464">
                  <c:v>2.5660764690787761</c:v>
                </c:pt>
                <c:pt idx="465">
                  <c:v>2.5660764690787761</c:v>
                </c:pt>
                <c:pt idx="466">
                  <c:v>2.5660764690787761</c:v>
                </c:pt>
                <c:pt idx="467">
                  <c:v>2.309468822170901</c:v>
                </c:pt>
                <c:pt idx="468">
                  <c:v>2.309468822170901</c:v>
                </c:pt>
                <c:pt idx="469">
                  <c:v>2.309468822170901</c:v>
                </c:pt>
                <c:pt idx="470">
                  <c:v>2.309468822170901</c:v>
                </c:pt>
                <c:pt idx="471">
                  <c:v>2.4377726456248392</c:v>
                </c:pt>
                <c:pt idx="472">
                  <c:v>2.4377726456248392</c:v>
                </c:pt>
                <c:pt idx="473">
                  <c:v>2.4377726456248392</c:v>
                </c:pt>
                <c:pt idx="474">
                  <c:v>2.4377726456248392</c:v>
                </c:pt>
                <c:pt idx="475">
                  <c:v>2.6943802925327178</c:v>
                </c:pt>
                <c:pt idx="476">
                  <c:v>2.6943802925327178</c:v>
                </c:pt>
                <c:pt idx="477">
                  <c:v>2.6943802925327178</c:v>
                </c:pt>
                <c:pt idx="478">
                  <c:v>2.6943802925327178</c:v>
                </c:pt>
                <c:pt idx="479">
                  <c:v>2.309468822170901</c:v>
                </c:pt>
                <c:pt idx="480">
                  <c:v>2.309468822170901</c:v>
                </c:pt>
                <c:pt idx="481">
                  <c:v>2.309468822170901</c:v>
                </c:pt>
                <c:pt idx="482">
                  <c:v>2.1811649987169619</c:v>
                </c:pt>
                <c:pt idx="483">
                  <c:v>2.1811649987169619</c:v>
                </c:pt>
                <c:pt idx="484">
                  <c:v>23.607903515524761</c:v>
                </c:pt>
                <c:pt idx="485">
                  <c:v>24.121118809340519</c:v>
                </c:pt>
                <c:pt idx="486">
                  <c:v>24.24942263279446</c:v>
                </c:pt>
                <c:pt idx="487">
                  <c:v>24.121118809340519</c:v>
                </c:pt>
                <c:pt idx="488">
                  <c:v>24.634334103156281</c:v>
                </c:pt>
                <c:pt idx="489">
                  <c:v>24.3777264562484</c:v>
                </c:pt>
                <c:pt idx="490">
                  <c:v>24.890941750064151</c:v>
                </c:pt>
                <c:pt idx="491">
                  <c:v>24.24942263279446</c:v>
                </c:pt>
                <c:pt idx="492">
                  <c:v>24.634334103156281</c:v>
                </c:pt>
                <c:pt idx="493">
                  <c:v>24.634334103156281</c:v>
                </c:pt>
                <c:pt idx="494">
                  <c:v>24.634334103156281</c:v>
                </c:pt>
                <c:pt idx="495">
                  <c:v>24.634334103156281</c:v>
                </c:pt>
                <c:pt idx="496">
                  <c:v>24.634334103156281</c:v>
                </c:pt>
                <c:pt idx="497">
                  <c:v>25.147549396972021</c:v>
                </c:pt>
                <c:pt idx="498">
                  <c:v>25.147549396972021</c:v>
                </c:pt>
                <c:pt idx="499">
                  <c:v>25.275853220425969</c:v>
                </c:pt>
                <c:pt idx="500">
                  <c:v>25.275853220425969</c:v>
                </c:pt>
                <c:pt idx="501">
                  <c:v>25.147549396972021</c:v>
                </c:pt>
                <c:pt idx="502">
                  <c:v>25.147549396972021</c:v>
                </c:pt>
                <c:pt idx="503">
                  <c:v>25.147549396972021</c:v>
                </c:pt>
                <c:pt idx="504">
                  <c:v>25.147549396972021</c:v>
                </c:pt>
                <c:pt idx="505">
                  <c:v>25.147549396972021</c:v>
                </c:pt>
                <c:pt idx="506">
                  <c:v>25.147549396972021</c:v>
                </c:pt>
                <c:pt idx="507">
                  <c:v>25.147549396972021</c:v>
                </c:pt>
                <c:pt idx="508">
                  <c:v>25.019245573518091</c:v>
                </c:pt>
                <c:pt idx="509">
                  <c:v>25.019245573518091</c:v>
                </c:pt>
                <c:pt idx="510">
                  <c:v>25.66076469078779</c:v>
                </c:pt>
                <c:pt idx="511">
                  <c:v>25.147549396972021</c:v>
                </c:pt>
                <c:pt idx="512">
                  <c:v>25.147549396972021</c:v>
                </c:pt>
                <c:pt idx="513">
                  <c:v>25.78906851424173</c:v>
                </c:pt>
                <c:pt idx="514">
                  <c:v>25.66076469078779</c:v>
                </c:pt>
                <c:pt idx="515">
                  <c:v>26.430587631511411</c:v>
                </c:pt>
                <c:pt idx="516">
                  <c:v>26.173979984603541</c:v>
                </c:pt>
                <c:pt idx="517">
                  <c:v>25.53246086733385</c:v>
                </c:pt>
                <c:pt idx="518">
                  <c:v>26.045676161149601</c:v>
                </c:pt>
                <c:pt idx="519">
                  <c:v>26.045676161149601</c:v>
                </c:pt>
                <c:pt idx="520">
                  <c:v>26.045676161149601</c:v>
                </c:pt>
                <c:pt idx="521">
                  <c:v>26.045676161149601</c:v>
                </c:pt>
                <c:pt idx="522">
                  <c:v>26.045676161149601</c:v>
                </c:pt>
                <c:pt idx="523">
                  <c:v>26.045676161149601</c:v>
                </c:pt>
                <c:pt idx="524">
                  <c:v>26.045676161149601</c:v>
                </c:pt>
                <c:pt idx="525">
                  <c:v>26.045676161149601</c:v>
                </c:pt>
                <c:pt idx="526">
                  <c:v>26.045676161149601</c:v>
                </c:pt>
                <c:pt idx="527">
                  <c:v>26.045676161149601</c:v>
                </c:pt>
                <c:pt idx="528">
                  <c:v>26.045676161149601</c:v>
                </c:pt>
                <c:pt idx="529">
                  <c:v>26.045676161149601</c:v>
                </c:pt>
                <c:pt idx="530">
                  <c:v>26.045676161149601</c:v>
                </c:pt>
                <c:pt idx="531">
                  <c:v>26.045676161149601</c:v>
                </c:pt>
                <c:pt idx="532">
                  <c:v>26.045676161149601</c:v>
                </c:pt>
                <c:pt idx="533">
                  <c:v>26.045676161149601</c:v>
                </c:pt>
                <c:pt idx="534">
                  <c:v>26.045676161149601</c:v>
                </c:pt>
                <c:pt idx="535">
                  <c:v>26.045676161149601</c:v>
                </c:pt>
                <c:pt idx="536">
                  <c:v>26.045676161149601</c:v>
                </c:pt>
                <c:pt idx="537">
                  <c:v>26.045676161149601</c:v>
                </c:pt>
                <c:pt idx="538">
                  <c:v>26.045676161149601</c:v>
                </c:pt>
                <c:pt idx="539">
                  <c:v>26.045676161149601</c:v>
                </c:pt>
                <c:pt idx="540">
                  <c:v>26.045676161149601</c:v>
                </c:pt>
                <c:pt idx="541">
                  <c:v>26.045676161149601</c:v>
                </c:pt>
                <c:pt idx="542">
                  <c:v>26.045676161149601</c:v>
                </c:pt>
                <c:pt idx="543">
                  <c:v>26.045676161149601</c:v>
                </c:pt>
                <c:pt idx="544">
                  <c:v>26.045676161149601</c:v>
                </c:pt>
                <c:pt idx="545">
                  <c:v>26.045676161149601</c:v>
                </c:pt>
                <c:pt idx="546">
                  <c:v>26.045676161149601</c:v>
                </c:pt>
                <c:pt idx="547">
                  <c:v>26.045676161149601</c:v>
                </c:pt>
                <c:pt idx="548">
                  <c:v>26.045676161149601</c:v>
                </c:pt>
                <c:pt idx="549">
                  <c:v>26.045676161149601</c:v>
                </c:pt>
                <c:pt idx="550">
                  <c:v>26.045676161149601</c:v>
                </c:pt>
                <c:pt idx="551">
                  <c:v>26.045676161149601</c:v>
                </c:pt>
                <c:pt idx="552">
                  <c:v>26.045676161149601</c:v>
                </c:pt>
                <c:pt idx="553">
                  <c:v>26.045676161149601</c:v>
                </c:pt>
                <c:pt idx="554">
                  <c:v>26.045676161149601</c:v>
                </c:pt>
                <c:pt idx="555">
                  <c:v>26.045676161149601</c:v>
                </c:pt>
                <c:pt idx="556">
                  <c:v>26.045676161149601</c:v>
                </c:pt>
                <c:pt idx="557">
                  <c:v>26.687195278419299</c:v>
                </c:pt>
                <c:pt idx="558">
                  <c:v>26.687195278419299</c:v>
                </c:pt>
                <c:pt idx="559">
                  <c:v>26.687195278419299</c:v>
                </c:pt>
                <c:pt idx="560">
                  <c:v>26.687195278419299</c:v>
                </c:pt>
                <c:pt idx="561">
                  <c:v>26.687195278419299</c:v>
                </c:pt>
                <c:pt idx="562">
                  <c:v>26.687195278419299</c:v>
                </c:pt>
                <c:pt idx="563">
                  <c:v>26.687195278419299</c:v>
                </c:pt>
                <c:pt idx="564">
                  <c:v>26.687195278419299</c:v>
                </c:pt>
                <c:pt idx="565">
                  <c:v>26.687195278419299</c:v>
                </c:pt>
                <c:pt idx="566">
                  <c:v>26.687195278419299</c:v>
                </c:pt>
                <c:pt idx="567">
                  <c:v>26.687195278419299</c:v>
                </c:pt>
                <c:pt idx="568">
                  <c:v>26.687195278419299</c:v>
                </c:pt>
                <c:pt idx="569">
                  <c:v>26.687195278419299</c:v>
                </c:pt>
                <c:pt idx="570">
                  <c:v>26.687195278419299</c:v>
                </c:pt>
                <c:pt idx="571">
                  <c:v>26.687195278419299</c:v>
                </c:pt>
                <c:pt idx="572">
                  <c:v>26.687195278419299</c:v>
                </c:pt>
                <c:pt idx="573">
                  <c:v>26.687195278419299</c:v>
                </c:pt>
                <c:pt idx="574">
                  <c:v>26.687195278419299</c:v>
                </c:pt>
                <c:pt idx="575">
                  <c:v>26.687195278419299</c:v>
                </c:pt>
                <c:pt idx="576">
                  <c:v>26.430587631511411</c:v>
                </c:pt>
                <c:pt idx="577">
                  <c:v>26.430587631511411</c:v>
                </c:pt>
                <c:pt idx="578">
                  <c:v>26.430587631511411</c:v>
                </c:pt>
                <c:pt idx="579">
                  <c:v>26.430587631511411</c:v>
                </c:pt>
                <c:pt idx="580">
                  <c:v>26.430587631511411</c:v>
                </c:pt>
                <c:pt idx="581">
                  <c:v>26.430587631511411</c:v>
                </c:pt>
                <c:pt idx="582">
                  <c:v>26.430587631511411</c:v>
                </c:pt>
                <c:pt idx="583">
                  <c:v>26.430587631511411</c:v>
                </c:pt>
                <c:pt idx="584">
                  <c:v>26.430587631511411</c:v>
                </c:pt>
                <c:pt idx="585">
                  <c:v>26.430587631511411</c:v>
                </c:pt>
                <c:pt idx="586">
                  <c:v>26.430587631511411</c:v>
                </c:pt>
                <c:pt idx="587">
                  <c:v>26.430587631511411</c:v>
                </c:pt>
                <c:pt idx="588">
                  <c:v>26.430587631511411</c:v>
                </c:pt>
                <c:pt idx="589">
                  <c:v>26.430587631511411</c:v>
                </c:pt>
                <c:pt idx="590">
                  <c:v>26.430587631511411</c:v>
                </c:pt>
                <c:pt idx="591">
                  <c:v>26.430587631511411</c:v>
                </c:pt>
                <c:pt idx="592">
                  <c:v>26.430587631511411</c:v>
                </c:pt>
                <c:pt idx="593">
                  <c:v>26.430587631511411</c:v>
                </c:pt>
                <c:pt idx="594">
                  <c:v>26.430587631511411</c:v>
                </c:pt>
                <c:pt idx="595">
                  <c:v>26.430587631511411</c:v>
                </c:pt>
                <c:pt idx="596">
                  <c:v>26.430587631511411</c:v>
                </c:pt>
                <c:pt idx="597">
                  <c:v>26.430587631511411</c:v>
                </c:pt>
                <c:pt idx="598">
                  <c:v>26.430587631511411</c:v>
                </c:pt>
                <c:pt idx="599">
                  <c:v>26.430587631511411</c:v>
                </c:pt>
                <c:pt idx="600">
                  <c:v>26.430587631511411</c:v>
                </c:pt>
                <c:pt idx="601">
                  <c:v>26.430587631511411</c:v>
                </c:pt>
                <c:pt idx="602">
                  <c:v>26.430587631511411</c:v>
                </c:pt>
                <c:pt idx="603">
                  <c:v>26.430587631511411</c:v>
                </c:pt>
                <c:pt idx="604">
                  <c:v>26.430587631511411</c:v>
                </c:pt>
                <c:pt idx="605">
                  <c:v>26.430587631511411</c:v>
                </c:pt>
                <c:pt idx="606">
                  <c:v>26.430587631511411</c:v>
                </c:pt>
                <c:pt idx="607">
                  <c:v>26.430587631511411</c:v>
                </c:pt>
                <c:pt idx="608">
                  <c:v>26.430587631511411</c:v>
                </c:pt>
                <c:pt idx="609">
                  <c:v>26.430587631511411</c:v>
                </c:pt>
                <c:pt idx="610">
                  <c:v>26.430587631511411</c:v>
                </c:pt>
                <c:pt idx="611">
                  <c:v>26.430587631511411</c:v>
                </c:pt>
                <c:pt idx="612">
                  <c:v>26.430587631511411</c:v>
                </c:pt>
                <c:pt idx="613">
                  <c:v>26.430587631511411</c:v>
                </c:pt>
                <c:pt idx="614">
                  <c:v>26.430587631511411</c:v>
                </c:pt>
                <c:pt idx="615">
                  <c:v>26.430587631511411</c:v>
                </c:pt>
                <c:pt idx="616">
                  <c:v>26.430587631511411</c:v>
                </c:pt>
                <c:pt idx="617">
                  <c:v>26.430587631511411</c:v>
                </c:pt>
                <c:pt idx="618">
                  <c:v>26.430587631511411</c:v>
                </c:pt>
                <c:pt idx="619">
                  <c:v>26.430587631511411</c:v>
                </c:pt>
                <c:pt idx="620">
                  <c:v>26.430587631511411</c:v>
                </c:pt>
                <c:pt idx="621">
                  <c:v>26.430587631511411</c:v>
                </c:pt>
                <c:pt idx="622">
                  <c:v>26.430587631511411</c:v>
                </c:pt>
                <c:pt idx="623">
                  <c:v>26.430587631511411</c:v>
                </c:pt>
                <c:pt idx="624">
                  <c:v>26.430587631511411</c:v>
                </c:pt>
                <c:pt idx="625">
                  <c:v>26.430587631511411</c:v>
                </c:pt>
                <c:pt idx="626">
                  <c:v>26.430587631511411</c:v>
                </c:pt>
                <c:pt idx="627">
                  <c:v>26.430587631511411</c:v>
                </c:pt>
                <c:pt idx="628">
                  <c:v>26.430587631511411</c:v>
                </c:pt>
                <c:pt idx="629">
                  <c:v>26.430587631511411</c:v>
                </c:pt>
                <c:pt idx="630">
                  <c:v>26.430587631511411</c:v>
                </c:pt>
                <c:pt idx="631">
                  <c:v>26.430587631511411</c:v>
                </c:pt>
                <c:pt idx="632">
                  <c:v>26.430587631511411</c:v>
                </c:pt>
                <c:pt idx="633">
                  <c:v>26.430587631511411</c:v>
                </c:pt>
                <c:pt idx="634">
                  <c:v>26.430587631511411</c:v>
                </c:pt>
                <c:pt idx="635">
                  <c:v>26.430587631511411</c:v>
                </c:pt>
                <c:pt idx="636">
                  <c:v>26.430587631511411</c:v>
                </c:pt>
                <c:pt idx="637">
                  <c:v>26.430587631511411</c:v>
                </c:pt>
                <c:pt idx="638">
                  <c:v>26.430587631511411</c:v>
                </c:pt>
                <c:pt idx="639">
                  <c:v>26.430587631511411</c:v>
                </c:pt>
                <c:pt idx="640">
                  <c:v>26.430587631511411</c:v>
                </c:pt>
                <c:pt idx="641">
                  <c:v>26.430587631511411</c:v>
                </c:pt>
                <c:pt idx="642">
                  <c:v>26.430587631511411</c:v>
                </c:pt>
                <c:pt idx="643">
                  <c:v>26.430587631511411</c:v>
                </c:pt>
                <c:pt idx="644">
                  <c:v>26.430587631511411</c:v>
                </c:pt>
                <c:pt idx="645">
                  <c:v>26.430587631511411</c:v>
                </c:pt>
                <c:pt idx="646">
                  <c:v>26.430587631511411</c:v>
                </c:pt>
                <c:pt idx="647">
                  <c:v>26.430587631511411</c:v>
                </c:pt>
                <c:pt idx="648">
                  <c:v>26.430587631511411</c:v>
                </c:pt>
                <c:pt idx="649">
                  <c:v>26.430587631511411</c:v>
                </c:pt>
                <c:pt idx="650">
                  <c:v>26.430587631511411</c:v>
                </c:pt>
                <c:pt idx="651">
                  <c:v>26.430587631511411</c:v>
                </c:pt>
                <c:pt idx="652">
                  <c:v>26.430587631511411</c:v>
                </c:pt>
                <c:pt idx="653">
                  <c:v>26.430587631511411</c:v>
                </c:pt>
                <c:pt idx="654">
                  <c:v>26.430587631511411</c:v>
                </c:pt>
                <c:pt idx="655">
                  <c:v>26.430587631511411</c:v>
                </c:pt>
                <c:pt idx="656">
                  <c:v>26.430587631511411</c:v>
                </c:pt>
                <c:pt idx="657">
                  <c:v>26.430587631511411</c:v>
                </c:pt>
                <c:pt idx="658">
                  <c:v>26.430587631511411</c:v>
                </c:pt>
                <c:pt idx="659">
                  <c:v>26.430587631511411</c:v>
                </c:pt>
                <c:pt idx="660">
                  <c:v>26.430587631511411</c:v>
                </c:pt>
                <c:pt idx="661">
                  <c:v>26.430587631511411</c:v>
                </c:pt>
                <c:pt idx="662">
                  <c:v>26.430587631511411</c:v>
                </c:pt>
                <c:pt idx="663">
                  <c:v>26.430587631511411</c:v>
                </c:pt>
                <c:pt idx="664">
                  <c:v>26.430587631511411</c:v>
                </c:pt>
                <c:pt idx="665">
                  <c:v>26.430587631511411</c:v>
                </c:pt>
                <c:pt idx="666">
                  <c:v>26.430587631511411</c:v>
                </c:pt>
                <c:pt idx="667">
                  <c:v>26.430587631511411</c:v>
                </c:pt>
                <c:pt idx="668">
                  <c:v>26.430587631511411</c:v>
                </c:pt>
                <c:pt idx="669">
                  <c:v>26.430587631511411</c:v>
                </c:pt>
                <c:pt idx="670">
                  <c:v>26.430587631511411</c:v>
                </c:pt>
                <c:pt idx="671">
                  <c:v>26.430587631511411</c:v>
                </c:pt>
                <c:pt idx="672">
                  <c:v>26.430587631511411</c:v>
                </c:pt>
                <c:pt idx="673">
                  <c:v>26.430587631511411</c:v>
                </c:pt>
                <c:pt idx="674">
                  <c:v>26.430587631511411</c:v>
                </c:pt>
                <c:pt idx="675">
                  <c:v>26.430587631511411</c:v>
                </c:pt>
                <c:pt idx="676">
                  <c:v>26.430587631511411</c:v>
                </c:pt>
                <c:pt idx="677">
                  <c:v>26.430587631511411</c:v>
                </c:pt>
                <c:pt idx="678">
                  <c:v>26.430587631511411</c:v>
                </c:pt>
                <c:pt idx="679">
                  <c:v>26.430587631511411</c:v>
                </c:pt>
                <c:pt idx="680">
                  <c:v>26.430587631511411</c:v>
                </c:pt>
                <c:pt idx="681">
                  <c:v>26.430587631511411</c:v>
                </c:pt>
                <c:pt idx="682">
                  <c:v>26.430587631511411</c:v>
                </c:pt>
                <c:pt idx="683">
                  <c:v>26.430587631511411</c:v>
                </c:pt>
                <c:pt idx="684">
                  <c:v>26.430587631511411</c:v>
                </c:pt>
                <c:pt idx="685">
                  <c:v>26.430587631511411</c:v>
                </c:pt>
                <c:pt idx="686">
                  <c:v>26.430587631511411</c:v>
                </c:pt>
                <c:pt idx="687">
                  <c:v>26.430587631511411</c:v>
                </c:pt>
                <c:pt idx="688">
                  <c:v>26.430587631511411</c:v>
                </c:pt>
                <c:pt idx="689">
                  <c:v>26.430587631511411</c:v>
                </c:pt>
                <c:pt idx="690">
                  <c:v>26.430587631511411</c:v>
                </c:pt>
                <c:pt idx="691">
                  <c:v>27.58532204259684</c:v>
                </c:pt>
                <c:pt idx="692">
                  <c:v>28.22684115986657</c:v>
                </c:pt>
                <c:pt idx="693">
                  <c:v>28.86836027713624</c:v>
                </c:pt>
                <c:pt idx="694">
                  <c:v>28.86836027713624</c:v>
                </c:pt>
                <c:pt idx="695">
                  <c:v>28.86836027713624</c:v>
                </c:pt>
                <c:pt idx="696">
                  <c:v>28.86836027713624</c:v>
                </c:pt>
                <c:pt idx="697">
                  <c:v>28.86836027713624</c:v>
                </c:pt>
                <c:pt idx="698">
                  <c:v>28.86836027713624</c:v>
                </c:pt>
                <c:pt idx="699">
                  <c:v>27.841929689504749</c:v>
                </c:pt>
                <c:pt idx="700">
                  <c:v>27.713625866050808</c:v>
                </c:pt>
                <c:pt idx="701">
                  <c:v>28.22684115986657</c:v>
                </c:pt>
                <c:pt idx="702">
                  <c:v>28.3551449833205</c:v>
                </c:pt>
                <c:pt idx="703">
                  <c:v>28.611752630228381</c:v>
                </c:pt>
                <c:pt idx="704">
                  <c:v>29.63818321785989</c:v>
                </c:pt>
                <c:pt idx="705">
                  <c:v>29.50987939440596</c:v>
                </c:pt>
                <c:pt idx="706">
                  <c:v>29.50987939440596</c:v>
                </c:pt>
                <c:pt idx="707">
                  <c:v>29.50987939440596</c:v>
                </c:pt>
                <c:pt idx="708">
                  <c:v>29.253271747498079</c:v>
                </c:pt>
                <c:pt idx="709">
                  <c:v>29.63818321785989</c:v>
                </c:pt>
                <c:pt idx="710">
                  <c:v>29.76648704131382</c:v>
                </c:pt>
                <c:pt idx="711">
                  <c:v>29.76648704131382</c:v>
                </c:pt>
                <c:pt idx="712">
                  <c:v>30.023094688221711</c:v>
                </c:pt>
                <c:pt idx="713">
                  <c:v>30.27970233512956</c:v>
                </c:pt>
                <c:pt idx="714">
                  <c:v>29.894790864767771</c:v>
                </c:pt>
                <c:pt idx="715">
                  <c:v>29.894790864767771</c:v>
                </c:pt>
                <c:pt idx="716">
                  <c:v>29.894790864767771</c:v>
                </c:pt>
                <c:pt idx="717">
                  <c:v>29.894790864767771</c:v>
                </c:pt>
                <c:pt idx="718">
                  <c:v>29.253271747498079</c:v>
                </c:pt>
                <c:pt idx="719">
                  <c:v>29.253271747498079</c:v>
                </c:pt>
                <c:pt idx="720">
                  <c:v>29.124967924044139</c:v>
                </c:pt>
                <c:pt idx="721">
                  <c:v>28.996664100590191</c:v>
                </c:pt>
                <c:pt idx="722">
                  <c:v>28.996664100590191</c:v>
                </c:pt>
                <c:pt idx="723">
                  <c:v>28.996664100590191</c:v>
                </c:pt>
                <c:pt idx="724">
                  <c:v>28.996664100590191</c:v>
                </c:pt>
                <c:pt idx="725">
                  <c:v>28.996664100590191</c:v>
                </c:pt>
                <c:pt idx="726">
                  <c:v>28.996664100590191</c:v>
                </c:pt>
                <c:pt idx="727">
                  <c:v>28.996664100590191</c:v>
                </c:pt>
                <c:pt idx="728">
                  <c:v>28.09853733641263</c:v>
                </c:pt>
                <c:pt idx="729">
                  <c:v>27.713625866050808</c:v>
                </c:pt>
                <c:pt idx="730">
                  <c:v>23.864511162432649</c:v>
                </c:pt>
                <c:pt idx="731">
                  <c:v>22.453169104439311</c:v>
                </c:pt>
                <c:pt idx="732">
                  <c:v>23.09468822170901</c:v>
                </c:pt>
                <c:pt idx="733">
                  <c:v>22.709776751347189</c:v>
                </c:pt>
                <c:pt idx="734">
                  <c:v>22.709776751347189</c:v>
                </c:pt>
                <c:pt idx="735">
                  <c:v>22.709776751347189</c:v>
                </c:pt>
                <c:pt idx="736">
                  <c:v>22.709776751347189</c:v>
                </c:pt>
                <c:pt idx="737">
                  <c:v>22.709776751347189</c:v>
                </c:pt>
                <c:pt idx="738">
                  <c:v>22.709776751347189</c:v>
                </c:pt>
                <c:pt idx="739">
                  <c:v>22.709776751347189</c:v>
                </c:pt>
                <c:pt idx="740">
                  <c:v>22.709776751347189</c:v>
                </c:pt>
                <c:pt idx="741">
                  <c:v>22.709776751347189</c:v>
                </c:pt>
                <c:pt idx="742">
                  <c:v>22.709776751347189</c:v>
                </c:pt>
                <c:pt idx="743">
                  <c:v>22.709776751347189</c:v>
                </c:pt>
                <c:pt idx="744">
                  <c:v>22.709776751347189</c:v>
                </c:pt>
                <c:pt idx="745">
                  <c:v>22.709776751347189</c:v>
                </c:pt>
                <c:pt idx="746">
                  <c:v>22.709776751347189</c:v>
                </c:pt>
                <c:pt idx="747">
                  <c:v>22.709776751347189</c:v>
                </c:pt>
                <c:pt idx="748">
                  <c:v>22.709776751347189</c:v>
                </c:pt>
                <c:pt idx="749">
                  <c:v>22.453169104439311</c:v>
                </c:pt>
                <c:pt idx="750">
                  <c:v>22.453169104439311</c:v>
                </c:pt>
                <c:pt idx="751">
                  <c:v>22.453169104439311</c:v>
                </c:pt>
                <c:pt idx="752">
                  <c:v>22.453169104439311</c:v>
                </c:pt>
                <c:pt idx="753">
                  <c:v>22.453169104439311</c:v>
                </c:pt>
                <c:pt idx="754">
                  <c:v>22.453169104439311</c:v>
                </c:pt>
                <c:pt idx="755">
                  <c:v>22.453169104439311</c:v>
                </c:pt>
                <c:pt idx="756">
                  <c:v>22.453169104439311</c:v>
                </c:pt>
                <c:pt idx="757">
                  <c:v>22.453169104439311</c:v>
                </c:pt>
                <c:pt idx="758">
                  <c:v>22.453169104439311</c:v>
                </c:pt>
                <c:pt idx="759">
                  <c:v>22.453169104439311</c:v>
                </c:pt>
                <c:pt idx="760">
                  <c:v>22.453169104439311</c:v>
                </c:pt>
                <c:pt idx="761">
                  <c:v>22.453169104439311</c:v>
                </c:pt>
                <c:pt idx="762">
                  <c:v>22.453169104439311</c:v>
                </c:pt>
                <c:pt idx="763">
                  <c:v>22.453169104439311</c:v>
                </c:pt>
                <c:pt idx="764">
                  <c:v>22.453169104439311</c:v>
                </c:pt>
                <c:pt idx="765">
                  <c:v>22.453169104439311</c:v>
                </c:pt>
                <c:pt idx="766">
                  <c:v>22.453169104439311</c:v>
                </c:pt>
                <c:pt idx="767">
                  <c:v>22.453169104439311</c:v>
                </c:pt>
                <c:pt idx="768">
                  <c:v>22.453169104439311</c:v>
                </c:pt>
                <c:pt idx="769">
                  <c:v>22.453169104439311</c:v>
                </c:pt>
                <c:pt idx="770">
                  <c:v>22.453169104439311</c:v>
                </c:pt>
                <c:pt idx="771">
                  <c:v>22.453169104439311</c:v>
                </c:pt>
                <c:pt idx="772">
                  <c:v>22.453169104439311</c:v>
                </c:pt>
                <c:pt idx="773">
                  <c:v>22.453169104439311</c:v>
                </c:pt>
                <c:pt idx="774">
                  <c:v>22.453169104439311</c:v>
                </c:pt>
                <c:pt idx="775">
                  <c:v>22.196561457531431</c:v>
                </c:pt>
                <c:pt idx="776">
                  <c:v>21.555042340261721</c:v>
                </c:pt>
                <c:pt idx="777">
                  <c:v>20.785219399538089</c:v>
                </c:pt>
                <c:pt idx="778">
                  <c:v>19.758788811906591</c:v>
                </c:pt>
                <c:pt idx="779">
                  <c:v>7.4416217603284602</c:v>
                </c:pt>
                <c:pt idx="780">
                  <c:v>1.2830382345393889</c:v>
                </c:pt>
                <c:pt idx="781">
                  <c:v>1.7962535283551451</c:v>
                </c:pt>
                <c:pt idx="782">
                  <c:v>1.9245573518090839</c:v>
                </c:pt>
                <c:pt idx="783">
                  <c:v>3.464203233256351</c:v>
                </c:pt>
                <c:pt idx="784">
                  <c:v>3.8491147036181679</c:v>
                </c:pt>
                <c:pt idx="785">
                  <c:v>4.2340261739799852</c:v>
                </c:pt>
                <c:pt idx="786">
                  <c:v>4.6189376443417993</c:v>
                </c:pt>
                <c:pt idx="787">
                  <c:v>5.0038491147036197</c:v>
                </c:pt>
                <c:pt idx="788">
                  <c:v>5.5170644085193743</c:v>
                </c:pt>
                <c:pt idx="789">
                  <c:v>5.9019758788811876</c:v>
                </c:pt>
                <c:pt idx="790">
                  <c:v>6.9284064665126994</c:v>
                </c:pt>
                <c:pt idx="791">
                  <c:v>6.9284064665126994</c:v>
                </c:pt>
                <c:pt idx="792">
                  <c:v>7.0567102899666416</c:v>
                </c:pt>
                <c:pt idx="793">
                  <c:v>6.8001026430587634</c:v>
                </c:pt>
                <c:pt idx="794">
                  <c:v>6.6717988196048283</c:v>
                </c:pt>
                <c:pt idx="795">
                  <c:v>6.286887349243008</c:v>
                </c:pt>
                <c:pt idx="796">
                  <c:v>6.0302797023351298</c:v>
                </c:pt>
                <c:pt idx="797">
                  <c:v>6.0302797023351298</c:v>
                </c:pt>
                <c:pt idx="798">
                  <c:v>6.0302797023351298</c:v>
                </c:pt>
                <c:pt idx="799">
                  <c:v>6.4151911726969466</c:v>
                </c:pt>
                <c:pt idx="800">
                  <c:v>1.5396458814472671</c:v>
                </c:pt>
                <c:pt idx="801">
                  <c:v>2.5660764690787761</c:v>
                </c:pt>
                <c:pt idx="802">
                  <c:v>16.166281755196309</c:v>
                </c:pt>
                <c:pt idx="803">
                  <c:v>22.709776751347189</c:v>
                </c:pt>
                <c:pt idx="804">
                  <c:v>15.653066461380551</c:v>
                </c:pt>
                <c:pt idx="805">
                  <c:v>14.88324352065692</c:v>
                </c:pt>
                <c:pt idx="806">
                  <c:v>14.62663587374904</c:v>
                </c:pt>
                <c:pt idx="807">
                  <c:v>14.88324352065692</c:v>
                </c:pt>
                <c:pt idx="808">
                  <c:v>15.781370284834489</c:v>
                </c:pt>
                <c:pt idx="809">
                  <c:v>15.781370284834489</c:v>
                </c:pt>
                <c:pt idx="810">
                  <c:v>15.653066461380551</c:v>
                </c:pt>
                <c:pt idx="811">
                  <c:v>15.653066461380551</c:v>
                </c:pt>
                <c:pt idx="812">
                  <c:v>15.52476263792661</c:v>
                </c:pt>
                <c:pt idx="813">
                  <c:v>15.52476263792661</c:v>
                </c:pt>
                <c:pt idx="814">
                  <c:v>16.422889402104179</c:v>
                </c:pt>
                <c:pt idx="815">
                  <c:v>15.52476263792661</c:v>
                </c:pt>
                <c:pt idx="816">
                  <c:v>16.166281755196309</c:v>
                </c:pt>
                <c:pt idx="817">
                  <c:v>15.39645881447267</c:v>
                </c:pt>
                <c:pt idx="818">
                  <c:v>16.166281755196309</c:v>
                </c:pt>
                <c:pt idx="819">
                  <c:v>16.67949704901206</c:v>
                </c:pt>
                <c:pt idx="820">
                  <c:v>16.166281755196309</c:v>
                </c:pt>
                <c:pt idx="821">
                  <c:v>16.166281755196309</c:v>
                </c:pt>
                <c:pt idx="822">
                  <c:v>16.422889402104179</c:v>
                </c:pt>
                <c:pt idx="823">
                  <c:v>16.55119322555813</c:v>
                </c:pt>
                <c:pt idx="824">
                  <c:v>16.166281755196309</c:v>
                </c:pt>
                <c:pt idx="825">
                  <c:v>15.653066461380551</c:v>
                </c:pt>
                <c:pt idx="826">
                  <c:v>17.83423146009752</c:v>
                </c:pt>
                <c:pt idx="827">
                  <c:v>18.21914293045932</c:v>
                </c:pt>
                <c:pt idx="828">
                  <c:v>17.705927636643569</c:v>
                </c:pt>
                <c:pt idx="829">
                  <c:v>17.962535283551421</c:v>
                </c:pt>
                <c:pt idx="830">
                  <c:v>18.34744675391326</c:v>
                </c:pt>
                <c:pt idx="831">
                  <c:v>18.988965871182959</c:v>
                </c:pt>
                <c:pt idx="832">
                  <c:v>18.732358224275089</c:v>
                </c:pt>
                <c:pt idx="833">
                  <c:v>18.604054400821141</c:v>
                </c:pt>
                <c:pt idx="834">
                  <c:v>18.732358224275089</c:v>
                </c:pt>
                <c:pt idx="835">
                  <c:v>18.604054400821141</c:v>
                </c:pt>
                <c:pt idx="836">
                  <c:v>18.988965871182959</c:v>
                </c:pt>
                <c:pt idx="837">
                  <c:v>18.988965871182959</c:v>
                </c:pt>
                <c:pt idx="838">
                  <c:v>20.52861175263023</c:v>
                </c:pt>
                <c:pt idx="839">
                  <c:v>20.015396458814479</c:v>
                </c:pt>
                <c:pt idx="840">
                  <c:v>20.52861175263023</c:v>
                </c:pt>
                <c:pt idx="841">
                  <c:v>20.785219399538089</c:v>
                </c:pt>
                <c:pt idx="842">
                  <c:v>20.785219399538089</c:v>
                </c:pt>
                <c:pt idx="843">
                  <c:v>20.785219399538089</c:v>
                </c:pt>
                <c:pt idx="844">
                  <c:v>20.785219399538089</c:v>
                </c:pt>
                <c:pt idx="845">
                  <c:v>20.785219399538089</c:v>
                </c:pt>
                <c:pt idx="846">
                  <c:v>20.785219399538089</c:v>
                </c:pt>
                <c:pt idx="847">
                  <c:v>21.041827046445981</c:v>
                </c:pt>
                <c:pt idx="848">
                  <c:v>21.041827046445981</c:v>
                </c:pt>
                <c:pt idx="849">
                  <c:v>21.041827046445981</c:v>
                </c:pt>
                <c:pt idx="850">
                  <c:v>21.29843469335384</c:v>
                </c:pt>
                <c:pt idx="851">
                  <c:v>21.29843469335384</c:v>
                </c:pt>
                <c:pt idx="852">
                  <c:v>21.29843469335384</c:v>
                </c:pt>
                <c:pt idx="853">
                  <c:v>21.29843469335384</c:v>
                </c:pt>
                <c:pt idx="854">
                  <c:v>21.29843469335384</c:v>
                </c:pt>
                <c:pt idx="855">
                  <c:v>21.29843469335384</c:v>
                </c:pt>
                <c:pt idx="856">
                  <c:v>21.29843469335384</c:v>
                </c:pt>
                <c:pt idx="857">
                  <c:v>21.29843469335384</c:v>
                </c:pt>
                <c:pt idx="858">
                  <c:v>21.29843469335384</c:v>
                </c:pt>
                <c:pt idx="859">
                  <c:v>21.29843469335384</c:v>
                </c:pt>
                <c:pt idx="860">
                  <c:v>21.29843469335384</c:v>
                </c:pt>
                <c:pt idx="861">
                  <c:v>21.29843469335384</c:v>
                </c:pt>
                <c:pt idx="862">
                  <c:v>21.29843469335384</c:v>
                </c:pt>
                <c:pt idx="863">
                  <c:v>21.29843469335384</c:v>
                </c:pt>
                <c:pt idx="864">
                  <c:v>21.29843469335384</c:v>
                </c:pt>
                <c:pt idx="865">
                  <c:v>21.29843469335384</c:v>
                </c:pt>
                <c:pt idx="866">
                  <c:v>24.3777264562484</c:v>
                </c:pt>
                <c:pt idx="867">
                  <c:v>13.215293815755709</c:v>
                </c:pt>
                <c:pt idx="868">
                  <c:v>3.5925070567102901</c:v>
                </c:pt>
                <c:pt idx="869">
                  <c:v>2.1811649987169619</c:v>
                </c:pt>
                <c:pt idx="870">
                  <c:v>2.309468822170901</c:v>
                </c:pt>
                <c:pt idx="871">
                  <c:v>2.5660764690787761</c:v>
                </c:pt>
                <c:pt idx="872">
                  <c:v>2.6943802925327178</c:v>
                </c:pt>
                <c:pt idx="873">
                  <c:v>2.6943802925327178</c:v>
                </c:pt>
                <c:pt idx="874">
                  <c:v>2.9509879394405951</c:v>
                </c:pt>
                <c:pt idx="875">
                  <c:v>2.6943802925327178</c:v>
                </c:pt>
                <c:pt idx="876">
                  <c:v>1.9245573518090839</c:v>
                </c:pt>
                <c:pt idx="877">
                  <c:v>2.5660764690787761</c:v>
                </c:pt>
                <c:pt idx="878">
                  <c:v>2.9509879394405951</c:v>
                </c:pt>
                <c:pt idx="879">
                  <c:v>13.47190146266359</c:v>
                </c:pt>
                <c:pt idx="880">
                  <c:v>23.351295868616901</c:v>
                </c:pt>
                <c:pt idx="881">
                  <c:v>33.872209391839881</c:v>
                </c:pt>
                <c:pt idx="882">
                  <c:v>34.385424685655593</c:v>
                </c:pt>
                <c:pt idx="883">
                  <c:v>34.77033615601745</c:v>
                </c:pt>
                <c:pt idx="884">
                  <c:v>34.898639979471398</c:v>
                </c:pt>
                <c:pt idx="885">
                  <c:v>35.155247626379271</c:v>
                </c:pt>
                <c:pt idx="886">
                  <c:v>35.283551449833197</c:v>
                </c:pt>
                <c:pt idx="887">
                  <c:v>35.283551449833197</c:v>
                </c:pt>
                <c:pt idx="888">
                  <c:v>35.796766743648959</c:v>
                </c:pt>
                <c:pt idx="889">
                  <c:v>35.9250705671029</c:v>
                </c:pt>
                <c:pt idx="890">
                  <c:v>35.9250705671029</c:v>
                </c:pt>
                <c:pt idx="891">
                  <c:v>35.796766743648959</c:v>
                </c:pt>
                <c:pt idx="892">
                  <c:v>37.336412625096223</c:v>
                </c:pt>
                <c:pt idx="893">
                  <c:v>37.721324095458051</c:v>
                </c:pt>
                <c:pt idx="894">
                  <c:v>37.20810880164229</c:v>
                </c:pt>
                <c:pt idx="895">
                  <c:v>37.336412625096223</c:v>
                </c:pt>
                <c:pt idx="896">
                  <c:v>36.694893507826507</c:v>
                </c:pt>
                <c:pt idx="897">
                  <c:v>36.56658968437258</c:v>
                </c:pt>
                <c:pt idx="898">
                  <c:v>38.362843212727739</c:v>
                </c:pt>
                <c:pt idx="899">
                  <c:v>38.106235565819873</c:v>
                </c:pt>
              </c:numCache>
            </c:numRef>
          </c:xVal>
          <c:yVal>
            <c:numRef>
              <c:f>AllTracks!$J$21:$J$920</c:f>
              <c:numCache>
                <c:formatCode>General</c:formatCode>
                <c:ptCount val="900"/>
                <c:pt idx="0">
                  <c:v>2.0528611752630201</c:v>
                </c:pt>
                <c:pt idx="1">
                  <c:v>2.0528611752630201</c:v>
                </c:pt>
                <c:pt idx="2">
                  <c:v>2.309468822170901</c:v>
                </c:pt>
                <c:pt idx="3">
                  <c:v>2.309468822170901</c:v>
                </c:pt>
                <c:pt idx="4">
                  <c:v>2.5660764690787761</c:v>
                </c:pt>
                <c:pt idx="5">
                  <c:v>2.5660764690787761</c:v>
                </c:pt>
                <c:pt idx="6">
                  <c:v>2.0528611752630201</c:v>
                </c:pt>
                <c:pt idx="7">
                  <c:v>2.309468822170901</c:v>
                </c:pt>
                <c:pt idx="8">
                  <c:v>2.4377726456248392</c:v>
                </c:pt>
                <c:pt idx="9">
                  <c:v>2.4377726456248392</c:v>
                </c:pt>
                <c:pt idx="10">
                  <c:v>2.4377726456248392</c:v>
                </c:pt>
                <c:pt idx="11">
                  <c:v>3.0792917628945342</c:v>
                </c:pt>
                <c:pt idx="12">
                  <c:v>2.5660764690787761</c:v>
                </c:pt>
                <c:pt idx="13">
                  <c:v>2.5660764690787761</c:v>
                </c:pt>
                <c:pt idx="14">
                  <c:v>2.4377726456248392</c:v>
                </c:pt>
                <c:pt idx="15">
                  <c:v>2.4377726456248392</c:v>
                </c:pt>
                <c:pt idx="16">
                  <c:v>2.6943802925327178</c:v>
                </c:pt>
                <c:pt idx="17">
                  <c:v>2.6943802925327178</c:v>
                </c:pt>
                <c:pt idx="18">
                  <c:v>2.309468822170901</c:v>
                </c:pt>
                <c:pt idx="19">
                  <c:v>2.4377726456248392</c:v>
                </c:pt>
                <c:pt idx="20">
                  <c:v>2.309468822170901</c:v>
                </c:pt>
                <c:pt idx="21">
                  <c:v>2.5660764690787761</c:v>
                </c:pt>
                <c:pt idx="22">
                  <c:v>2.5660764690787761</c:v>
                </c:pt>
                <c:pt idx="23">
                  <c:v>2.4377726456248392</c:v>
                </c:pt>
                <c:pt idx="24">
                  <c:v>2.4377726456248392</c:v>
                </c:pt>
                <c:pt idx="25">
                  <c:v>2.4377726456248392</c:v>
                </c:pt>
                <c:pt idx="26">
                  <c:v>2.5660764690787761</c:v>
                </c:pt>
                <c:pt idx="27">
                  <c:v>2.6943802925327178</c:v>
                </c:pt>
                <c:pt idx="28">
                  <c:v>2.309468822170901</c:v>
                </c:pt>
                <c:pt idx="29">
                  <c:v>2.5660764690787761</c:v>
                </c:pt>
                <c:pt idx="30">
                  <c:v>2.0528611752630201</c:v>
                </c:pt>
                <c:pt idx="31">
                  <c:v>2.5660764690787761</c:v>
                </c:pt>
                <c:pt idx="32">
                  <c:v>2.1811649987169619</c:v>
                </c:pt>
                <c:pt idx="33">
                  <c:v>1.411342057993328</c:v>
                </c:pt>
                <c:pt idx="34">
                  <c:v>1.7962535283551451</c:v>
                </c:pt>
                <c:pt idx="35">
                  <c:v>2.0528611752630201</c:v>
                </c:pt>
                <c:pt idx="36">
                  <c:v>2.309468822170901</c:v>
                </c:pt>
                <c:pt idx="37">
                  <c:v>2.309468822170901</c:v>
                </c:pt>
                <c:pt idx="38">
                  <c:v>2.309468822170901</c:v>
                </c:pt>
                <c:pt idx="39">
                  <c:v>2.0528611752630201</c:v>
                </c:pt>
                <c:pt idx="40">
                  <c:v>2.0528611752630201</c:v>
                </c:pt>
                <c:pt idx="41">
                  <c:v>2.309468822170901</c:v>
                </c:pt>
                <c:pt idx="42">
                  <c:v>2.4377726456248392</c:v>
                </c:pt>
                <c:pt idx="43">
                  <c:v>2.4377726456248392</c:v>
                </c:pt>
                <c:pt idx="44">
                  <c:v>2.0528611752630201</c:v>
                </c:pt>
                <c:pt idx="45">
                  <c:v>2.0528611752630201</c:v>
                </c:pt>
                <c:pt idx="46">
                  <c:v>2.0528611752630201</c:v>
                </c:pt>
                <c:pt idx="47">
                  <c:v>2.1811649987169619</c:v>
                </c:pt>
                <c:pt idx="48">
                  <c:v>2.0528611752630201</c:v>
                </c:pt>
                <c:pt idx="49">
                  <c:v>1.9245573518090839</c:v>
                </c:pt>
                <c:pt idx="50">
                  <c:v>2.1811649987169619</c:v>
                </c:pt>
                <c:pt idx="51">
                  <c:v>2.1811649987169619</c:v>
                </c:pt>
                <c:pt idx="52">
                  <c:v>2.309468822170901</c:v>
                </c:pt>
                <c:pt idx="53">
                  <c:v>2.6943802925327178</c:v>
                </c:pt>
                <c:pt idx="54">
                  <c:v>2.822684115986656</c:v>
                </c:pt>
                <c:pt idx="55">
                  <c:v>3.0792917628945342</c:v>
                </c:pt>
                <c:pt idx="56">
                  <c:v>2.822684115986656</c:v>
                </c:pt>
                <c:pt idx="57">
                  <c:v>2.822684115986656</c:v>
                </c:pt>
                <c:pt idx="58">
                  <c:v>2.822684115986656</c:v>
                </c:pt>
                <c:pt idx="59">
                  <c:v>2.822684115986656</c:v>
                </c:pt>
                <c:pt idx="60">
                  <c:v>2.822684115986656</c:v>
                </c:pt>
                <c:pt idx="61">
                  <c:v>2.6943802925327178</c:v>
                </c:pt>
                <c:pt idx="62">
                  <c:v>2.822684115986656</c:v>
                </c:pt>
                <c:pt idx="63">
                  <c:v>2.6943802925327178</c:v>
                </c:pt>
                <c:pt idx="64">
                  <c:v>3.0792917628945342</c:v>
                </c:pt>
                <c:pt idx="65">
                  <c:v>3.0792917628945342</c:v>
                </c:pt>
                <c:pt idx="66">
                  <c:v>2.6943802925327178</c:v>
                </c:pt>
                <c:pt idx="67">
                  <c:v>2.9509879394405951</c:v>
                </c:pt>
                <c:pt idx="68">
                  <c:v>2.9509879394405951</c:v>
                </c:pt>
                <c:pt idx="69">
                  <c:v>2.9509879394405951</c:v>
                </c:pt>
                <c:pt idx="70">
                  <c:v>2.822684115986656</c:v>
                </c:pt>
                <c:pt idx="71">
                  <c:v>2.822684115986656</c:v>
                </c:pt>
                <c:pt idx="72">
                  <c:v>2.822684115986656</c:v>
                </c:pt>
                <c:pt idx="73">
                  <c:v>2.822684115986656</c:v>
                </c:pt>
                <c:pt idx="74">
                  <c:v>2.822684115986656</c:v>
                </c:pt>
                <c:pt idx="75">
                  <c:v>2.822684115986656</c:v>
                </c:pt>
                <c:pt idx="76">
                  <c:v>2.822684115986656</c:v>
                </c:pt>
                <c:pt idx="77">
                  <c:v>2.822684115986656</c:v>
                </c:pt>
                <c:pt idx="78">
                  <c:v>2.822684115986656</c:v>
                </c:pt>
                <c:pt idx="79">
                  <c:v>2.822684115986656</c:v>
                </c:pt>
                <c:pt idx="80">
                  <c:v>2.9509879394405951</c:v>
                </c:pt>
                <c:pt idx="81">
                  <c:v>3.0792917628945342</c:v>
                </c:pt>
                <c:pt idx="82">
                  <c:v>3.0792917628945342</c:v>
                </c:pt>
                <c:pt idx="83">
                  <c:v>3.0792917628945342</c:v>
                </c:pt>
                <c:pt idx="84">
                  <c:v>3.0792917628945342</c:v>
                </c:pt>
                <c:pt idx="85">
                  <c:v>3.0792917628945342</c:v>
                </c:pt>
                <c:pt idx="86">
                  <c:v>3.0792917628945342</c:v>
                </c:pt>
                <c:pt idx="87">
                  <c:v>3.0792917628945342</c:v>
                </c:pt>
                <c:pt idx="88">
                  <c:v>3.0792917628945342</c:v>
                </c:pt>
                <c:pt idx="89">
                  <c:v>2.5660764690787761</c:v>
                </c:pt>
                <c:pt idx="90">
                  <c:v>3.335899409802412</c:v>
                </c:pt>
                <c:pt idx="91">
                  <c:v>3.5925070567102901</c:v>
                </c:pt>
                <c:pt idx="92">
                  <c:v>3.0792917628945342</c:v>
                </c:pt>
                <c:pt idx="93">
                  <c:v>5.9019758788811876</c:v>
                </c:pt>
                <c:pt idx="94">
                  <c:v>5.5170644085193743</c:v>
                </c:pt>
                <c:pt idx="95">
                  <c:v>3.5925070567102901</c:v>
                </c:pt>
                <c:pt idx="96">
                  <c:v>3.335899409802412</c:v>
                </c:pt>
                <c:pt idx="97">
                  <c:v>3.2075955863484742</c:v>
                </c:pt>
                <c:pt idx="98">
                  <c:v>2.309468822170901</c:v>
                </c:pt>
                <c:pt idx="99">
                  <c:v>2.0528611752630201</c:v>
                </c:pt>
                <c:pt idx="100">
                  <c:v>2.0528611752630201</c:v>
                </c:pt>
                <c:pt idx="101">
                  <c:v>1.7962535283551451</c:v>
                </c:pt>
                <c:pt idx="102">
                  <c:v>2.0528611752630201</c:v>
                </c:pt>
                <c:pt idx="103">
                  <c:v>0.769822940723633</c:v>
                </c:pt>
                <c:pt idx="104">
                  <c:v>0.89812676417757298</c:v>
                </c:pt>
                <c:pt idx="105">
                  <c:v>0.769822940723633</c:v>
                </c:pt>
                <c:pt idx="106">
                  <c:v>0.769822940723633</c:v>
                </c:pt>
                <c:pt idx="107">
                  <c:v>0.89812676417757298</c:v>
                </c:pt>
                <c:pt idx="108">
                  <c:v>0.51321529381575604</c:v>
                </c:pt>
                <c:pt idx="109">
                  <c:v>0.51321529381575604</c:v>
                </c:pt>
                <c:pt idx="110">
                  <c:v>0.51321529381575604</c:v>
                </c:pt>
                <c:pt idx="111">
                  <c:v>0.64151911726969502</c:v>
                </c:pt>
                <c:pt idx="112">
                  <c:v>0.64151911726969502</c:v>
                </c:pt>
                <c:pt idx="113">
                  <c:v>0.64151911726969502</c:v>
                </c:pt>
                <c:pt idx="114">
                  <c:v>0.51321529381575604</c:v>
                </c:pt>
                <c:pt idx="115">
                  <c:v>0.769822940723633</c:v>
                </c:pt>
                <c:pt idx="116">
                  <c:v>1.0264305876315121</c:v>
                </c:pt>
                <c:pt idx="117">
                  <c:v>0.89812676417757298</c:v>
                </c:pt>
                <c:pt idx="118">
                  <c:v>0.769822940723633</c:v>
                </c:pt>
                <c:pt idx="119">
                  <c:v>0.769822940723633</c:v>
                </c:pt>
                <c:pt idx="120">
                  <c:v>0.769822940723633</c:v>
                </c:pt>
                <c:pt idx="121">
                  <c:v>1.0264305876315121</c:v>
                </c:pt>
                <c:pt idx="122">
                  <c:v>1.0264305876315121</c:v>
                </c:pt>
                <c:pt idx="123">
                  <c:v>1.0264305876315121</c:v>
                </c:pt>
                <c:pt idx="124">
                  <c:v>0.89812676417757298</c:v>
                </c:pt>
                <c:pt idx="125">
                  <c:v>1.0264305876315121</c:v>
                </c:pt>
                <c:pt idx="126">
                  <c:v>0.769822940723633</c:v>
                </c:pt>
                <c:pt idx="127">
                  <c:v>0.769822940723633</c:v>
                </c:pt>
                <c:pt idx="128">
                  <c:v>0.769822940723633</c:v>
                </c:pt>
                <c:pt idx="129">
                  <c:v>0.89812676417757298</c:v>
                </c:pt>
                <c:pt idx="130">
                  <c:v>0.89812676417757298</c:v>
                </c:pt>
                <c:pt idx="131">
                  <c:v>0.89812676417757298</c:v>
                </c:pt>
                <c:pt idx="132">
                  <c:v>0.769822940723633</c:v>
                </c:pt>
                <c:pt idx="133">
                  <c:v>0.769822940723633</c:v>
                </c:pt>
                <c:pt idx="134">
                  <c:v>1.0264305876315121</c:v>
                </c:pt>
                <c:pt idx="135">
                  <c:v>1.0264305876315121</c:v>
                </c:pt>
                <c:pt idx="136">
                  <c:v>1.0264305876315121</c:v>
                </c:pt>
                <c:pt idx="137">
                  <c:v>1.0264305876315121</c:v>
                </c:pt>
                <c:pt idx="138">
                  <c:v>1.0264305876315121</c:v>
                </c:pt>
                <c:pt idx="139">
                  <c:v>1.0264305876315121</c:v>
                </c:pt>
                <c:pt idx="140">
                  <c:v>1.0264305876315121</c:v>
                </c:pt>
                <c:pt idx="141">
                  <c:v>1.0264305876315121</c:v>
                </c:pt>
                <c:pt idx="142">
                  <c:v>1.0264305876315121</c:v>
                </c:pt>
                <c:pt idx="143">
                  <c:v>1.0264305876315121</c:v>
                </c:pt>
                <c:pt idx="144">
                  <c:v>0.89812676417757298</c:v>
                </c:pt>
                <c:pt idx="145">
                  <c:v>0.89812676417757298</c:v>
                </c:pt>
                <c:pt idx="146">
                  <c:v>0.89812676417757298</c:v>
                </c:pt>
                <c:pt idx="147">
                  <c:v>0.89812676417757298</c:v>
                </c:pt>
                <c:pt idx="148">
                  <c:v>0.89812676417757298</c:v>
                </c:pt>
                <c:pt idx="149">
                  <c:v>0.89812676417757298</c:v>
                </c:pt>
                <c:pt idx="150">
                  <c:v>0.769822940723633</c:v>
                </c:pt>
                <c:pt idx="151">
                  <c:v>0.769822940723633</c:v>
                </c:pt>
                <c:pt idx="152">
                  <c:v>1.0264305876315121</c:v>
                </c:pt>
                <c:pt idx="153">
                  <c:v>1.0264305876315121</c:v>
                </c:pt>
                <c:pt idx="154">
                  <c:v>1.0264305876315121</c:v>
                </c:pt>
                <c:pt idx="155">
                  <c:v>1.0264305876315121</c:v>
                </c:pt>
                <c:pt idx="156">
                  <c:v>1.0264305876315121</c:v>
                </c:pt>
                <c:pt idx="157">
                  <c:v>1.0264305876315121</c:v>
                </c:pt>
                <c:pt idx="158">
                  <c:v>1.0264305876315121</c:v>
                </c:pt>
                <c:pt idx="159">
                  <c:v>1.0264305876315121</c:v>
                </c:pt>
                <c:pt idx="160">
                  <c:v>1.0264305876315121</c:v>
                </c:pt>
                <c:pt idx="161">
                  <c:v>1.0264305876315121</c:v>
                </c:pt>
                <c:pt idx="162">
                  <c:v>1.0264305876315121</c:v>
                </c:pt>
                <c:pt idx="163">
                  <c:v>1.0264305876315121</c:v>
                </c:pt>
                <c:pt idx="164">
                  <c:v>1.0264305876315121</c:v>
                </c:pt>
                <c:pt idx="165">
                  <c:v>1.0264305876315121</c:v>
                </c:pt>
                <c:pt idx="166">
                  <c:v>1.0264305876315121</c:v>
                </c:pt>
                <c:pt idx="167">
                  <c:v>1.0264305876315121</c:v>
                </c:pt>
                <c:pt idx="168">
                  <c:v>0.89812676417757298</c:v>
                </c:pt>
                <c:pt idx="169">
                  <c:v>0.89812676417757298</c:v>
                </c:pt>
                <c:pt idx="170">
                  <c:v>0.89812676417757298</c:v>
                </c:pt>
                <c:pt idx="171">
                  <c:v>0.89812676417757298</c:v>
                </c:pt>
                <c:pt idx="172">
                  <c:v>0.89812676417757298</c:v>
                </c:pt>
                <c:pt idx="173">
                  <c:v>0.89812676417757298</c:v>
                </c:pt>
                <c:pt idx="174">
                  <c:v>0.89812676417757298</c:v>
                </c:pt>
                <c:pt idx="175">
                  <c:v>0.89812676417757298</c:v>
                </c:pt>
                <c:pt idx="176">
                  <c:v>0.89812676417757298</c:v>
                </c:pt>
                <c:pt idx="177">
                  <c:v>0.89812676417757298</c:v>
                </c:pt>
                <c:pt idx="178">
                  <c:v>0.89812676417757298</c:v>
                </c:pt>
                <c:pt idx="179">
                  <c:v>0.89812676417757298</c:v>
                </c:pt>
                <c:pt idx="180">
                  <c:v>0.89812676417757298</c:v>
                </c:pt>
                <c:pt idx="181">
                  <c:v>0.89812676417757298</c:v>
                </c:pt>
                <c:pt idx="182">
                  <c:v>0.89812676417757298</c:v>
                </c:pt>
                <c:pt idx="183">
                  <c:v>0.89812676417757298</c:v>
                </c:pt>
                <c:pt idx="184">
                  <c:v>0.89812676417757298</c:v>
                </c:pt>
                <c:pt idx="185">
                  <c:v>0.89812676417757298</c:v>
                </c:pt>
                <c:pt idx="186">
                  <c:v>0.89812676417757298</c:v>
                </c:pt>
                <c:pt idx="187">
                  <c:v>0.89812676417757298</c:v>
                </c:pt>
                <c:pt idx="188">
                  <c:v>0.89812676417757298</c:v>
                </c:pt>
                <c:pt idx="189">
                  <c:v>0.89812676417757298</c:v>
                </c:pt>
                <c:pt idx="190">
                  <c:v>0.89812676417757298</c:v>
                </c:pt>
                <c:pt idx="191">
                  <c:v>0.89812676417757298</c:v>
                </c:pt>
                <c:pt idx="192">
                  <c:v>0.89812676417757298</c:v>
                </c:pt>
                <c:pt idx="193">
                  <c:v>0.89812676417757298</c:v>
                </c:pt>
                <c:pt idx="194">
                  <c:v>0.89812676417757298</c:v>
                </c:pt>
                <c:pt idx="195">
                  <c:v>0.89812676417757298</c:v>
                </c:pt>
                <c:pt idx="196">
                  <c:v>0.89812676417757298</c:v>
                </c:pt>
                <c:pt idx="197">
                  <c:v>0.89812676417757298</c:v>
                </c:pt>
                <c:pt idx="198">
                  <c:v>0.89812676417757298</c:v>
                </c:pt>
                <c:pt idx="199">
                  <c:v>0.89812676417757298</c:v>
                </c:pt>
                <c:pt idx="200">
                  <c:v>0.89812676417757298</c:v>
                </c:pt>
                <c:pt idx="201">
                  <c:v>0.89812676417757298</c:v>
                </c:pt>
                <c:pt idx="202">
                  <c:v>0.89812676417757298</c:v>
                </c:pt>
                <c:pt idx="203">
                  <c:v>0.89812676417757298</c:v>
                </c:pt>
                <c:pt idx="204">
                  <c:v>0.89812676417757298</c:v>
                </c:pt>
                <c:pt idx="205">
                  <c:v>0.89812676417757298</c:v>
                </c:pt>
                <c:pt idx="206">
                  <c:v>0.89812676417757298</c:v>
                </c:pt>
                <c:pt idx="207">
                  <c:v>0.89812676417757298</c:v>
                </c:pt>
                <c:pt idx="208">
                  <c:v>0.89812676417757298</c:v>
                </c:pt>
                <c:pt idx="209">
                  <c:v>0.89812676417757298</c:v>
                </c:pt>
                <c:pt idx="210">
                  <c:v>0.89812676417757298</c:v>
                </c:pt>
                <c:pt idx="211">
                  <c:v>0.89812676417757298</c:v>
                </c:pt>
                <c:pt idx="212">
                  <c:v>0.89812676417757298</c:v>
                </c:pt>
                <c:pt idx="213">
                  <c:v>0.89812676417757298</c:v>
                </c:pt>
                <c:pt idx="214">
                  <c:v>0.89812676417757298</c:v>
                </c:pt>
                <c:pt idx="215">
                  <c:v>0.89812676417757298</c:v>
                </c:pt>
                <c:pt idx="216">
                  <c:v>0.89812676417757298</c:v>
                </c:pt>
                <c:pt idx="217">
                  <c:v>0.769822940723633</c:v>
                </c:pt>
                <c:pt idx="218">
                  <c:v>0.769822940723633</c:v>
                </c:pt>
                <c:pt idx="219">
                  <c:v>0.89812676417757298</c:v>
                </c:pt>
                <c:pt idx="220">
                  <c:v>0.89812676417757298</c:v>
                </c:pt>
                <c:pt idx="221">
                  <c:v>0.89812676417757298</c:v>
                </c:pt>
                <c:pt idx="222">
                  <c:v>0.89812676417757298</c:v>
                </c:pt>
                <c:pt idx="223">
                  <c:v>0.89812676417757298</c:v>
                </c:pt>
                <c:pt idx="224">
                  <c:v>0.89812676417757298</c:v>
                </c:pt>
                <c:pt idx="225">
                  <c:v>0.89812676417757298</c:v>
                </c:pt>
                <c:pt idx="226">
                  <c:v>0.89812676417757298</c:v>
                </c:pt>
                <c:pt idx="227">
                  <c:v>0.89812676417757298</c:v>
                </c:pt>
                <c:pt idx="228">
                  <c:v>0.89812676417757298</c:v>
                </c:pt>
                <c:pt idx="229">
                  <c:v>0.89812676417757298</c:v>
                </c:pt>
                <c:pt idx="230">
                  <c:v>0.89812676417757298</c:v>
                </c:pt>
                <c:pt idx="231">
                  <c:v>0.89812676417757298</c:v>
                </c:pt>
                <c:pt idx="232">
                  <c:v>0.89812676417757298</c:v>
                </c:pt>
                <c:pt idx="233">
                  <c:v>0.89812676417757298</c:v>
                </c:pt>
                <c:pt idx="234">
                  <c:v>0.89812676417757298</c:v>
                </c:pt>
                <c:pt idx="235">
                  <c:v>0.89812676417757298</c:v>
                </c:pt>
                <c:pt idx="236">
                  <c:v>0.89812676417757298</c:v>
                </c:pt>
                <c:pt idx="237">
                  <c:v>0.89812676417757298</c:v>
                </c:pt>
                <c:pt idx="238">
                  <c:v>0.89812676417757298</c:v>
                </c:pt>
                <c:pt idx="239">
                  <c:v>0.89812676417757298</c:v>
                </c:pt>
                <c:pt idx="240">
                  <c:v>0.89812676417757298</c:v>
                </c:pt>
                <c:pt idx="241">
                  <c:v>0.89812676417757298</c:v>
                </c:pt>
                <c:pt idx="242">
                  <c:v>0.89812676417757298</c:v>
                </c:pt>
                <c:pt idx="243">
                  <c:v>0.89812676417757298</c:v>
                </c:pt>
                <c:pt idx="244">
                  <c:v>0.89812676417757298</c:v>
                </c:pt>
                <c:pt idx="245">
                  <c:v>0.89812676417757298</c:v>
                </c:pt>
                <c:pt idx="246">
                  <c:v>0.89812676417757298</c:v>
                </c:pt>
                <c:pt idx="247">
                  <c:v>0.89812676417757298</c:v>
                </c:pt>
                <c:pt idx="248">
                  <c:v>0.89812676417757298</c:v>
                </c:pt>
                <c:pt idx="249">
                  <c:v>0.89812676417757298</c:v>
                </c:pt>
                <c:pt idx="250">
                  <c:v>0.89812676417757298</c:v>
                </c:pt>
                <c:pt idx="251">
                  <c:v>0.89812676417757298</c:v>
                </c:pt>
                <c:pt idx="252">
                  <c:v>0.89812676417757298</c:v>
                </c:pt>
                <c:pt idx="253">
                  <c:v>0.89812676417757298</c:v>
                </c:pt>
                <c:pt idx="254">
                  <c:v>0.89812676417757298</c:v>
                </c:pt>
                <c:pt idx="255">
                  <c:v>0.89812676417757298</c:v>
                </c:pt>
                <c:pt idx="256">
                  <c:v>0.89812676417757298</c:v>
                </c:pt>
                <c:pt idx="257">
                  <c:v>0.89812676417757298</c:v>
                </c:pt>
                <c:pt idx="258">
                  <c:v>0.89812676417757298</c:v>
                </c:pt>
                <c:pt idx="259">
                  <c:v>0.89812676417757298</c:v>
                </c:pt>
                <c:pt idx="260">
                  <c:v>0.89812676417757298</c:v>
                </c:pt>
                <c:pt idx="261">
                  <c:v>0.89812676417757298</c:v>
                </c:pt>
                <c:pt idx="262">
                  <c:v>0.89812676417757298</c:v>
                </c:pt>
                <c:pt idx="263">
                  <c:v>0.89812676417757298</c:v>
                </c:pt>
                <c:pt idx="264">
                  <c:v>0.89812676417757298</c:v>
                </c:pt>
                <c:pt idx="265">
                  <c:v>0.89812676417757298</c:v>
                </c:pt>
                <c:pt idx="266">
                  <c:v>0.89812676417757298</c:v>
                </c:pt>
                <c:pt idx="267">
                  <c:v>0.89812676417757298</c:v>
                </c:pt>
                <c:pt idx="268">
                  <c:v>0.89812676417757298</c:v>
                </c:pt>
                <c:pt idx="269">
                  <c:v>0.89812676417757298</c:v>
                </c:pt>
                <c:pt idx="270">
                  <c:v>0.89812676417757298</c:v>
                </c:pt>
                <c:pt idx="271">
                  <c:v>0.89812676417757298</c:v>
                </c:pt>
                <c:pt idx="272">
                  <c:v>0.89812676417757298</c:v>
                </c:pt>
                <c:pt idx="273">
                  <c:v>0.89812676417757298</c:v>
                </c:pt>
                <c:pt idx="274">
                  <c:v>0.89812676417757298</c:v>
                </c:pt>
                <c:pt idx="275">
                  <c:v>0.89812676417757298</c:v>
                </c:pt>
                <c:pt idx="276">
                  <c:v>0.89812676417757298</c:v>
                </c:pt>
                <c:pt idx="277">
                  <c:v>0.89812676417757298</c:v>
                </c:pt>
                <c:pt idx="278">
                  <c:v>0.89812676417757298</c:v>
                </c:pt>
                <c:pt idx="279">
                  <c:v>0.89812676417757298</c:v>
                </c:pt>
                <c:pt idx="280">
                  <c:v>0.89812676417757298</c:v>
                </c:pt>
                <c:pt idx="281">
                  <c:v>0.89812676417757298</c:v>
                </c:pt>
                <c:pt idx="282">
                  <c:v>0.89812676417757298</c:v>
                </c:pt>
                <c:pt idx="283">
                  <c:v>0.89812676417757298</c:v>
                </c:pt>
                <c:pt idx="284">
                  <c:v>0.89812676417757298</c:v>
                </c:pt>
                <c:pt idx="285">
                  <c:v>0.89812676417757298</c:v>
                </c:pt>
                <c:pt idx="286">
                  <c:v>0.89812676417757298</c:v>
                </c:pt>
                <c:pt idx="287">
                  <c:v>0.89812676417757298</c:v>
                </c:pt>
                <c:pt idx="288">
                  <c:v>0.89812676417757298</c:v>
                </c:pt>
                <c:pt idx="289">
                  <c:v>0.89812676417757298</c:v>
                </c:pt>
                <c:pt idx="290">
                  <c:v>0.89812676417757298</c:v>
                </c:pt>
                <c:pt idx="291">
                  <c:v>0.89812676417757298</c:v>
                </c:pt>
                <c:pt idx="292">
                  <c:v>0.89812676417757298</c:v>
                </c:pt>
                <c:pt idx="293">
                  <c:v>0.89812676417757298</c:v>
                </c:pt>
                <c:pt idx="294">
                  <c:v>0.89812676417757298</c:v>
                </c:pt>
                <c:pt idx="295">
                  <c:v>0.89812676417757298</c:v>
                </c:pt>
                <c:pt idx="296">
                  <c:v>0.89812676417757298</c:v>
                </c:pt>
                <c:pt idx="297">
                  <c:v>0.89812676417757298</c:v>
                </c:pt>
                <c:pt idx="298">
                  <c:v>0.89812676417757298</c:v>
                </c:pt>
                <c:pt idx="299">
                  <c:v>0.89812676417757298</c:v>
                </c:pt>
                <c:pt idx="300">
                  <c:v>0.89812676417757298</c:v>
                </c:pt>
                <c:pt idx="301">
                  <c:v>0.89812676417757298</c:v>
                </c:pt>
                <c:pt idx="302">
                  <c:v>0.89812676417757298</c:v>
                </c:pt>
                <c:pt idx="303">
                  <c:v>0.89812676417757298</c:v>
                </c:pt>
                <c:pt idx="304">
                  <c:v>0.89812676417757298</c:v>
                </c:pt>
                <c:pt idx="305">
                  <c:v>0.89812676417757298</c:v>
                </c:pt>
                <c:pt idx="306">
                  <c:v>0.89812676417757298</c:v>
                </c:pt>
                <c:pt idx="307">
                  <c:v>0.89812676417757298</c:v>
                </c:pt>
                <c:pt idx="308">
                  <c:v>0.89812676417757298</c:v>
                </c:pt>
                <c:pt idx="309">
                  <c:v>0.89812676417757298</c:v>
                </c:pt>
                <c:pt idx="310">
                  <c:v>0.89812676417757298</c:v>
                </c:pt>
                <c:pt idx="311">
                  <c:v>0.89812676417757298</c:v>
                </c:pt>
                <c:pt idx="312">
                  <c:v>0.89812676417757298</c:v>
                </c:pt>
                <c:pt idx="313">
                  <c:v>0.89812676417757298</c:v>
                </c:pt>
                <c:pt idx="314">
                  <c:v>0.89812676417757298</c:v>
                </c:pt>
                <c:pt idx="315">
                  <c:v>0.89812676417757298</c:v>
                </c:pt>
                <c:pt idx="316">
                  <c:v>0.89812676417757298</c:v>
                </c:pt>
                <c:pt idx="317">
                  <c:v>0.89812676417757298</c:v>
                </c:pt>
                <c:pt idx="318">
                  <c:v>0.89812676417757298</c:v>
                </c:pt>
                <c:pt idx="319">
                  <c:v>0.89812676417757298</c:v>
                </c:pt>
                <c:pt idx="320">
                  <c:v>0.89812676417757298</c:v>
                </c:pt>
                <c:pt idx="321">
                  <c:v>0.89812676417757298</c:v>
                </c:pt>
                <c:pt idx="322">
                  <c:v>0.89812676417757298</c:v>
                </c:pt>
                <c:pt idx="323">
                  <c:v>0.89812676417757298</c:v>
                </c:pt>
                <c:pt idx="324">
                  <c:v>0.89812676417757298</c:v>
                </c:pt>
                <c:pt idx="325">
                  <c:v>0.89812676417757298</c:v>
                </c:pt>
                <c:pt idx="326">
                  <c:v>0.89812676417757298</c:v>
                </c:pt>
                <c:pt idx="327">
                  <c:v>0.89812676417757298</c:v>
                </c:pt>
                <c:pt idx="328">
                  <c:v>0.89812676417757298</c:v>
                </c:pt>
                <c:pt idx="329">
                  <c:v>0.89812676417757298</c:v>
                </c:pt>
                <c:pt idx="330">
                  <c:v>0.89812676417757298</c:v>
                </c:pt>
                <c:pt idx="331">
                  <c:v>0.89812676417757298</c:v>
                </c:pt>
                <c:pt idx="332">
                  <c:v>0.89812676417757298</c:v>
                </c:pt>
                <c:pt idx="333">
                  <c:v>0.89812676417757298</c:v>
                </c:pt>
                <c:pt idx="334">
                  <c:v>0.89812676417757298</c:v>
                </c:pt>
                <c:pt idx="335">
                  <c:v>0.89812676417757298</c:v>
                </c:pt>
                <c:pt idx="336">
                  <c:v>0.89812676417757298</c:v>
                </c:pt>
                <c:pt idx="337">
                  <c:v>0.89812676417757298</c:v>
                </c:pt>
                <c:pt idx="338">
                  <c:v>0.89812676417757298</c:v>
                </c:pt>
                <c:pt idx="339">
                  <c:v>0.89812676417757298</c:v>
                </c:pt>
                <c:pt idx="340">
                  <c:v>0.89812676417757298</c:v>
                </c:pt>
                <c:pt idx="341">
                  <c:v>0.89812676417757298</c:v>
                </c:pt>
                <c:pt idx="342">
                  <c:v>0.89812676417757298</c:v>
                </c:pt>
                <c:pt idx="343">
                  <c:v>0.89812676417757298</c:v>
                </c:pt>
                <c:pt idx="344">
                  <c:v>0.89812676417757298</c:v>
                </c:pt>
                <c:pt idx="345">
                  <c:v>0.89812676417757298</c:v>
                </c:pt>
                <c:pt idx="346">
                  <c:v>0.89812676417757298</c:v>
                </c:pt>
                <c:pt idx="347">
                  <c:v>0.89812676417757298</c:v>
                </c:pt>
                <c:pt idx="348">
                  <c:v>0.89812676417757298</c:v>
                </c:pt>
                <c:pt idx="349">
                  <c:v>1.0264305876315121</c:v>
                </c:pt>
                <c:pt idx="350">
                  <c:v>1.5396458814472671</c:v>
                </c:pt>
                <c:pt idx="351">
                  <c:v>1.5396458814472671</c:v>
                </c:pt>
                <c:pt idx="352">
                  <c:v>1.0264305876315121</c:v>
                </c:pt>
                <c:pt idx="353">
                  <c:v>1.411342057993328</c:v>
                </c:pt>
                <c:pt idx="354">
                  <c:v>1.411342057993328</c:v>
                </c:pt>
                <c:pt idx="355">
                  <c:v>1.0264305876315121</c:v>
                </c:pt>
                <c:pt idx="356">
                  <c:v>0.769822940723633</c:v>
                </c:pt>
                <c:pt idx="357">
                  <c:v>0.89812676417757298</c:v>
                </c:pt>
                <c:pt idx="358">
                  <c:v>0.769822940723633</c:v>
                </c:pt>
                <c:pt idx="359">
                  <c:v>1.2830382345393889</c:v>
                </c:pt>
                <c:pt idx="360">
                  <c:v>1.2830382345393889</c:v>
                </c:pt>
                <c:pt idx="361">
                  <c:v>1.2830382345393889</c:v>
                </c:pt>
                <c:pt idx="362">
                  <c:v>1.2830382345393889</c:v>
                </c:pt>
                <c:pt idx="363">
                  <c:v>1.2830382345393889</c:v>
                </c:pt>
                <c:pt idx="364">
                  <c:v>1.411342057993328</c:v>
                </c:pt>
                <c:pt idx="365">
                  <c:v>1.5396458814472671</c:v>
                </c:pt>
                <c:pt idx="366">
                  <c:v>1.5396458814472671</c:v>
                </c:pt>
                <c:pt idx="367">
                  <c:v>1.0264305876315121</c:v>
                </c:pt>
                <c:pt idx="368">
                  <c:v>1.2830382345393889</c:v>
                </c:pt>
                <c:pt idx="369">
                  <c:v>1.1547344110854501</c:v>
                </c:pt>
                <c:pt idx="370">
                  <c:v>1.1547344110854501</c:v>
                </c:pt>
                <c:pt idx="371">
                  <c:v>1.2830382345393889</c:v>
                </c:pt>
                <c:pt idx="372">
                  <c:v>1.411342057993328</c:v>
                </c:pt>
                <c:pt idx="373">
                  <c:v>1.2830382345393889</c:v>
                </c:pt>
                <c:pt idx="374">
                  <c:v>1.2830382345393889</c:v>
                </c:pt>
                <c:pt idx="375">
                  <c:v>1.2830382345393889</c:v>
                </c:pt>
                <c:pt idx="376">
                  <c:v>1.2830382345393889</c:v>
                </c:pt>
                <c:pt idx="377">
                  <c:v>1.2830382345393889</c:v>
                </c:pt>
                <c:pt idx="378">
                  <c:v>1.2830382345393889</c:v>
                </c:pt>
                <c:pt idx="379">
                  <c:v>1.2830382345393889</c:v>
                </c:pt>
                <c:pt idx="380">
                  <c:v>1.2830382345393889</c:v>
                </c:pt>
                <c:pt idx="381">
                  <c:v>1.2830382345393889</c:v>
                </c:pt>
                <c:pt idx="382">
                  <c:v>1.2830382345393889</c:v>
                </c:pt>
                <c:pt idx="383">
                  <c:v>1.2830382345393889</c:v>
                </c:pt>
                <c:pt idx="384">
                  <c:v>1.2830382345393889</c:v>
                </c:pt>
                <c:pt idx="385">
                  <c:v>1.2830382345393889</c:v>
                </c:pt>
                <c:pt idx="386">
                  <c:v>1.2830382345393889</c:v>
                </c:pt>
                <c:pt idx="387">
                  <c:v>1.2830382345393889</c:v>
                </c:pt>
                <c:pt idx="388">
                  <c:v>1.2830382345393889</c:v>
                </c:pt>
                <c:pt idx="389">
                  <c:v>1.2830382345393889</c:v>
                </c:pt>
                <c:pt idx="390">
                  <c:v>1.2830382345393889</c:v>
                </c:pt>
                <c:pt idx="391">
                  <c:v>1.2830382345393889</c:v>
                </c:pt>
                <c:pt idx="392">
                  <c:v>1.2830382345393889</c:v>
                </c:pt>
                <c:pt idx="393">
                  <c:v>1.2830382345393889</c:v>
                </c:pt>
                <c:pt idx="394">
                  <c:v>1.2830382345393889</c:v>
                </c:pt>
                <c:pt idx="395">
                  <c:v>1.2830382345393889</c:v>
                </c:pt>
                <c:pt idx="396">
                  <c:v>1.2830382345393889</c:v>
                </c:pt>
                <c:pt idx="397">
                  <c:v>1.2830382345393889</c:v>
                </c:pt>
                <c:pt idx="398">
                  <c:v>1.2830382345393889</c:v>
                </c:pt>
                <c:pt idx="399">
                  <c:v>1.2830382345393889</c:v>
                </c:pt>
                <c:pt idx="400">
                  <c:v>1.2830382345393889</c:v>
                </c:pt>
                <c:pt idx="401">
                  <c:v>1.2830382345393889</c:v>
                </c:pt>
                <c:pt idx="402">
                  <c:v>1.2830382345393889</c:v>
                </c:pt>
                <c:pt idx="403">
                  <c:v>1.2830382345393889</c:v>
                </c:pt>
                <c:pt idx="404">
                  <c:v>1.2830382345393889</c:v>
                </c:pt>
                <c:pt idx="405">
                  <c:v>1.2830382345393889</c:v>
                </c:pt>
                <c:pt idx="406">
                  <c:v>1.2830382345393889</c:v>
                </c:pt>
                <c:pt idx="407">
                  <c:v>1.2830382345393889</c:v>
                </c:pt>
                <c:pt idx="408">
                  <c:v>1.2830382345393889</c:v>
                </c:pt>
                <c:pt idx="409">
                  <c:v>1.2830382345393889</c:v>
                </c:pt>
                <c:pt idx="410">
                  <c:v>1.2830382345393889</c:v>
                </c:pt>
                <c:pt idx="411">
                  <c:v>1.2830382345393889</c:v>
                </c:pt>
                <c:pt idx="412">
                  <c:v>1.2830382345393889</c:v>
                </c:pt>
                <c:pt idx="413">
                  <c:v>1.5396458814472671</c:v>
                </c:pt>
                <c:pt idx="414">
                  <c:v>1.5396458814472671</c:v>
                </c:pt>
                <c:pt idx="415">
                  <c:v>1.2830382345393889</c:v>
                </c:pt>
                <c:pt idx="416">
                  <c:v>1.1547344110854501</c:v>
                </c:pt>
                <c:pt idx="417">
                  <c:v>1.1547344110854501</c:v>
                </c:pt>
                <c:pt idx="418">
                  <c:v>1.5396458814472671</c:v>
                </c:pt>
                <c:pt idx="419">
                  <c:v>1.7962535283551451</c:v>
                </c:pt>
                <c:pt idx="420">
                  <c:v>1.411342057993328</c:v>
                </c:pt>
                <c:pt idx="421">
                  <c:v>1.2830382345393889</c:v>
                </c:pt>
                <c:pt idx="422">
                  <c:v>1.7962535283551451</c:v>
                </c:pt>
                <c:pt idx="423">
                  <c:v>2.822684115986656</c:v>
                </c:pt>
                <c:pt idx="424">
                  <c:v>2.4377726456248392</c:v>
                </c:pt>
                <c:pt idx="425">
                  <c:v>2.1811649987169619</c:v>
                </c:pt>
                <c:pt idx="426">
                  <c:v>0.89812676417757298</c:v>
                </c:pt>
                <c:pt idx="427">
                  <c:v>1.7962535283551451</c:v>
                </c:pt>
                <c:pt idx="428">
                  <c:v>0.769822940723633</c:v>
                </c:pt>
                <c:pt idx="429">
                  <c:v>0.64151911726969502</c:v>
                </c:pt>
                <c:pt idx="430">
                  <c:v>0.51321529381575604</c:v>
                </c:pt>
                <c:pt idx="431">
                  <c:v>0.89812676417757298</c:v>
                </c:pt>
                <c:pt idx="432">
                  <c:v>1.2830382345393889</c:v>
                </c:pt>
                <c:pt idx="433">
                  <c:v>0.64151911726969502</c:v>
                </c:pt>
                <c:pt idx="434">
                  <c:v>0.64151911726969502</c:v>
                </c:pt>
                <c:pt idx="435">
                  <c:v>0.769822940723633</c:v>
                </c:pt>
                <c:pt idx="436">
                  <c:v>0.51321529381575604</c:v>
                </c:pt>
                <c:pt idx="437">
                  <c:v>0.25660764690787802</c:v>
                </c:pt>
                <c:pt idx="438">
                  <c:v>0.25660764690787802</c:v>
                </c:pt>
                <c:pt idx="439">
                  <c:v>0.769822940723633</c:v>
                </c:pt>
                <c:pt idx="440">
                  <c:v>0.51321529381575604</c:v>
                </c:pt>
                <c:pt idx="441">
                  <c:v>0.51321529381575604</c:v>
                </c:pt>
                <c:pt idx="442">
                  <c:v>0.51321529381575604</c:v>
                </c:pt>
                <c:pt idx="443">
                  <c:v>0.51321529381575604</c:v>
                </c:pt>
                <c:pt idx="444">
                  <c:v>0.51321529381575604</c:v>
                </c:pt>
                <c:pt idx="445">
                  <c:v>0.384911470361817</c:v>
                </c:pt>
                <c:pt idx="446">
                  <c:v>0.384911470361817</c:v>
                </c:pt>
                <c:pt idx="447">
                  <c:v>0.384911470361817</c:v>
                </c:pt>
                <c:pt idx="448">
                  <c:v>0.384911470361817</c:v>
                </c:pt>
                <c:pt idx="449">
                  <c:v>0.384911470361817</c:v>
                </c:pt>
                <c:pt idx="450">
                  <c:v>0.25660764690787802</c:v>
                </c:pt>
                <c:pt idx="451">
                  <c:v>1.7962535283551451</c:v>
                </c:pt>
                <c:pt idx="452">
                  <c:v>0.64151911726969502</c:v>
                </c:pt>
                <c:pt idx="453">
                  <c:v>0.384911470361817</c:v>
                </c:pt>
                <c:pt idx="454">
                  <c:v>0.64151911726969502</c:v>
                </c:pt>
                <c:pt idx="455">
                  <c:v>0.64151911726969502</c:v>
                </c:pt>
                <c:pt idx="456">
                  <c:v>0.64151911726969502</c:v>
                </c:pt>
                <c:pt idx="457">
                  <c:v>0.64151911726969502</c:v>
                </c:pt>
                <c:pt idx="458">
                  <c:v>0.64151911726969502</c:v>
                </c:pt>
                <c:pt idx="459">
                  <c:v>0.64151911726969502</c:v>
                </c:pt>
                <c:pt idx="460">
                  <c:v>0.384911470361817</c:v>
                </c:pt>
                <c:pt idx="461">
                  <c:v>0.384911470361817</c:v>
                </c:pt>
                <c:pt idx="462">
                  <c:v>0.51321529381575604</c:v>
                </c:pt>
                <c:pt idx="463">
                  <c:v>0.51321529381575604</c:v>
                </c:pt>
                <c:pt idx="464">
                  <c:v>0.51321529381575604</c:v>
                </c:pt>
                <c:pt idx="465">
                  <c:v>0.51321529381575604</c:v>
                </c:pt>
                <c:pt idx="466">
                  <c:v>0.51321529381575604</c:v>
                </c:pt>
                <c:pt idx="467">
                  <c:v>0.51321529381575604</c:v>
                </c:pt>
                <c:pt idx="468">
                  <c:v>0.51321529381575604</c:v>
                </c:pt>
                <c:pt idx="469">
                  <c:v>0.51321529381575604</c:v>
                </c:pt>
                <c:pt idx="470">
                  <c:v>0.51321529381575604</c:v>
                </c:pt>
                <c:pt idx="471">
                  <c:v>0.64151911726969502</c:v>
                </c:pt>
                <c:pt idx="472">
                  <c:v>0.64151911726969502</c:v>
                </c:pt>
                <c:pt idx="473">
                  <c:v>0.64151911726969502</c:v>
                </c:pt>
                <c:pt idx="474">
                  <c:v>0.64151911726969502</c:v>
                </c:pt>
                <c:pt idx="475">
                  <c:v>0.51321529381575604</c:v>
                </c:pt>
                <c:pt idx="476">
                  <c:v>0.51321529381575604</c:v>
                </c:pt>
                <c:pt idx="477">
                  <c:v>0.51321529381575604</c:v>
                </c:pt>
                <c:pt idx="478">
                  <c:v>0.51321529381575604</c:v>
                </c:pt>
                <c:pt idx="479">
                  <c:v>0.51321529381575604</c:v>
                </c:pt>
                <c:pt idx="480">
                  <c:v>0.51321529381575604</c:v>
                </c:pt>
                <c:pt idx="481">
                  <c:v>0.51321529381575604</c:v>
                </c:pt>
                <c:pt idx="482">
                  <c:v>0.51321529381575604</c:v>
                </c:pt>
                <c:pt idx="483">
                  <c:v>0.51321529381575604</c:v>
                </c:pt>
                <c:pt idx="484">
                  <c:v>0.89812676417757298</c:v>
                </c:pt>
                <c:pt idx="485">
                  <c:v>0.769822940723633</c:v>
                </c:pt>
                <c:pt idx="486">
                  <c:v>0.51321529381575604</c:v>
                </c:pt>
                <c:pt idx="487">
                  <c:v>0.51321529381575604</c:v>
                </c:pt>
                <c:pt idx="488">
                  <c:v>0.51321529381575604</c:v>
                </c:pt>
                <c:pt idx="489">
                  <c:v>0.51321529381575604</c:v>
                </c:pt>
                <c:pt idx="490">
                  <c:v>0.51321529381575604</c:v>
                </c:pt>
                <c:pt idx="491">
                  <c:v>0.51321529381575604</c:v>
                </c:pt>
                <c:pt idx="492">
                  <c:v>0.51321529381575604</c:v>
                </c:pt>
                <c:pt idx="493">
                  <c:v>0.51321529381575604</c:v>
                </c:pt>
                <c:pt idx="494">
                  <c:v>0.51321529381575604</c:v>
                </c:pt>
                <c:pt idx="495">
                  <c:v>0.51321529381575604</c:v>
                </c:pt>
                <c:pt idx="496">
                  <c:v>0.51321529381575604</c:v>
                </c:pt>
                <c:pt idx="497">
                  <c:v>0.51321529381575604</c:v>
                </c:pt>
                <c:pt idx="498">
                  <c:v>0.51321529381575604</c:v>
                </c:pt>
                <c:pt idx="499">
                  <c:v>0.384911470361817</c:v>
                </c:pt>
                <c:pt idx="500">
                  <c:v>0.384911470361817</c:v>
                </c:pt>
                <c:pt idx="501">
                  <c:v>0.384911470361817</c:v>
                </c:pt>
                <c:pt idx="502">
                  <c:v>0.384911470361817</c:v>
                </c:pt>
                <c:pt idx="503">
                  <c:v>0.384911470361817</c:v>
                </c:pt>
                <c:pt idx="504">
                  <c:v>0.384911470361817</c:v>
                </c:pt>
                <c:pt idx="505">
                  <c:v>0.384911470361817</c:v>
                </c:pt>
                <c:pt idx="506">
                  <c:v>0.384911470361817</c:v>
                </c:pt>
                <c:pt idx="507">
                  <c:v>0.25660764690787802</c:v>
                </c:pt>
                <c:pt idx="508">
                  <c:v>0.384911470361817</c:v>
                </c:pt>
                <c:pt idx="509">
                  <c:v>0.384911470361817</c:v>
                </c:pt>
                <c:pt idx="510">
                  <c:v>0.25660764690787802</c:v>
                </c:pt>
                <c:pt idx="511">
                  <c:v>0.25660764690787802</c:v>
                </c:pt>
                <c:pt idx="512">
                  <c:v>0.25660764690787802</c:v>
                </c:pt>
                <c:pt idx="513">
                  <c:v>0.25660764690787802</c:v>
                </c:pt>
                <c:pt idx="514">
                  <c:v>0.51321529381575604</c:v>
                </c:pt>
                <c:pt idx="515">
                  <c:v>0.51321529381575604</c:v>
                </c:pt>
                <c:pt idx="516">
                  <c:v>0.51321529381575604</c:v>
                </c:pt>
                <c:pt idx="517">
                  <c:v>0.384911470361817</c:v>
                </c:pt>
                <c:pt idx="518">
                  <c:v>0.51321529381575604</c:v>
                </c:pt>
                <c:pt idx="519">
                  <c:v>0.51321529381575604</c:v>
                </c:pt>
                <c:pt idx="520">
                  <c:v>0.51321529381575604</c:v>
                </c:pt>
                <c:pt idx="521">
                  <c:v>0.51321529381575604</c:v>
                </c:pt>
                <c:pt idx="522">
                  <c:v>0.51321529381575604</c:v>
                </c:pt>
                <c:pt idx="523">
                  <c:v>0.51321529381575604</c:v>
                </c:pt>
                <c:pt idx="524">
                  <c:v>0.51321529381575604</c:v>
                </c:pt>
                <c:pt idx="525">
                  <c:v>0.51321529381575604</c:v>
                </c:pt>
                <c:pt idx="526">
                  <c:v>0.51321529381575604</c:v>
                </c:pt>
                <c:pt idx="527">
                  <c:v>0.51321529381575604</c:v>
                </c:pt>
                <c:pt idx="528">
                  <c:v>0.51321529381575604</c:v>
                </c:pt>
                <c:pt idx="529">
                  <c:v>0.51321529381575604</c:v>
                </c:pt>
                <c:pt idx="530">
                  <c:v>0.51321529381575604</c:v>
                </c:pt>
                <c:pt idx="531">
                  <c:v>0.51321529381575604</c:v>
                </c:pt>
                <c:pt idx="532">
                  <c:v>0.51321529381575604</c:v>
                </c:pt>
                <c:pt idx="533">
                  <c:v>0.51321529381575604</c:v>
                </c:pt>
                <c:pt idx="534">
                  <c:v>0.51321529381575604</c:v>
                </c:pt>
                <c:pt idx="535">
                  <c:v>0.51321529381575604</c:v>
                </c:pt>
                <c:pt idx="536">
                  <c:v>0.51321529381575604</c:v>
                </c:pt>
                <c:pt idx="537">
                  <c:v>0.51321529381575604</c:v>
                </c:pt>
                <c:pt idx="538">
                  <c:v>0.51321529381575604</c:v>
                </c:pt>
                <c:pt idx="539">
                  <c:v>0.51321529381575604</c:v>
                </c:pt>
                <c:pt idx="540">
                  <c:v>0.51321529381575604</c:v>
                </c:pt>
                <c:pt idx="541">
                  <c:v>0.51321529381575604</c:v>
                </c:pt>
                <c:pt idx="542">
                  <c:v>0.51321529381575604</c:v>
                </c:pt>
                <c:pt idx="543">
                  <c:v>0.51321529381575604</c:v>
                </c:pt>
                <c:pt idx="544">
                  <c:v>0.51321529381575604</c:v>
                </c:pt>
                <c:pt idx="545">
                  <c:v>0.51321529381575604</c:v>
                </c:pt>
                <c:pt idx="546">
                  <c:v>0.51321529381575604</c:v>
                </c:pt>
                <c:pt idx="547">
                  <c:v>0.51321529381575604</c:v>
                </c:pt>
                <c:pt idx="548">
                  <c:v>0.51321529381575604</c:v>
                </c:pt>
                <c:pt idx="549">
                  <c:v>0.51321529381575604</c:v>
                </c:pt>
                <c:pt idx="550">
                  <c:v>0.51321529381575604</c:v>
                </c:pt>
                <c:pt idx="551">
                  <c:v>0.51321529381575604</c:v>
                </c:pt>
                <c:pt idx="552">
                  <c:v>0.51321529381575604</c:v>
                </c:pt>
                <c:pt idx="553">
                  <c:v>0.51321529381575604</c:v>
                </c:pt>
                <c:pt idx="554">
                  <c:v>0.51321529381575604</c:v>
                </c:pt>
                <c:pt idx="555">
                  <c:v>0.51321529381575604</c:v>
                </c:pt>
                <c:pt idx="556">
                  <c:v>0.51321529381575604</c:v>
                </c:pt>
                <c:pt idx="557">
                  <c:v>0.51321529381575604</c:v>
                </c:pt>
                <c:pt idx="558">
                  <c:v>0.51321529381575604</c:v>
                </c:pt>
                <c:pt idx="559">
                  <c:v>0.51321529381575604</c:v>
                </c:pt>
                <c:pt idx="560">
                  <c:v>0.51321529381575604</c:v>
                </c:pt>
                <c:pt idx="561">
                  <c:v>0.51321529381575604</c:v>
                </c:pt>
                <c:pt idx="562">
                  <c:v>0.51321529381575604</c:v>
                </c:pt>
                <c:pt idx="563">
                  <c:v>0.51321529381575604</c:v>
                </c:pt>
                <c:pt idx="564">
                  <c:v>0.51321529381575604</c:v>
                </c:pt>
                <c:pt idx="565">
                  <c:v>0.51321529381575604</c:v>
                </c:pt>
                <c:pt idx="566">
                  <c:v>0.51321529381575604</c:v>
                </c:pt>
                <c:pt idx="567">
                  <c:v>0.51321529381575604</c:v>
                </c:pt>
                <c:pt idx="568">
                  <c:v>0.51321529381575604</c:v>
                </c:pt>
                <c:pt idx="569">
                  <c:v>0.51321529381575604</c:v>
                </c:pt>
                <c:pt idx="570">
                  <c:v>0.51321529381575604</c:v>
                </c:pt>
                <c:pt idx="571">
                  <c:v>0.51321529381575604</c:v>
                </c:pt>
                <c:pt idx="572">
                  <c:v>0.51321529381575604</c:v>
                </c:pt>
                <c:pt idx="573">
                  <c:v>0.51321529381575604</c:v>
                </c:pt>
                <c:pt idx="574">
                  <c:v>0.51321529381575604</c:v>
                </c:pt>
                <c:pt idx="575">
                  <c:v>0.51321529381575604</c:v>
                </c:pt>
                <c:pt idx="576">
                  <c:v>0.51321529381575604</c:v>
                </c:pt>
                <c:pt idx="577">
                  <c:v>0.51321529381575604</c:v>
                </c:pt>
                <c:pt idx="578">
                  <c:v>0.51321529381575604</c:v>
                </c:pt>
                <c:pt idx="579">
                  <c:v>0.51321529381575604</c:v>
                </c:pt>
                <c:pt idx="580">
                  <c:v>0.51321529381575604</c:v>
                </c:pt>
                <c:pt idx="581">
                  <c:v>0.51321529381575604</c:v>
                </c:pt>
                <c:pt idx="582">
                  <c:v>0.51321529381575604</c:v>
                </c:pt>
                <c:pt idx="583">
                  <c:v>0.51321529381575604</c:v>
                </c:pt>
                <c:pt idx="584">
                  <c:v>0.51321529381575604</c:v>
                </c:pt>
                <c:pt idx="585">
                  <c:v>0.51321529381575604</c:v>
                </c:pt>
                <c:pt idx="586">
                  <c:v>0.51321529381575604</c:v>
                </c:pt>
                <c:pt idx="587">
                  <c:v>0.51321529381575604</c:v>
                </c:pt>
                <c:pt idx="588">
                  <c:v>0.51321529381575604</c:v>
                </c:pt>
                <c:pt idx="589">
                  <c:v>0.51321529381575604</c:v>
                </c:pt>
                <c:pt idx="590">
                  <c:v>0.51321529381575604</c:v>
                </c:pt>
                <c:pt idx="591">
                  <c:v>0.51321529381575604</c:v>
                </c:pt>
                <c:pt idx="592">
                  <c:v>0.51321529381575604</c:v>
                </c:pt>
                <c:pt idx="593">
                  <c:v>0.51321529381575604</c:v>
                </c:pt>
                <c:pt idx="594">
                  <c:v>0.51321529381575604</c:v>
                </c:pt>
                <c:pt idx="595">
                  <c:v>0.51321529381575604</c:v>
                </c:pt>
                <c:pt idx="596">
                  <c:v>0.51321529381575604</c:v>
                </c:pt>
                <c:pt idx="597">
                  <c:v>0.51321529381575604</c:v>
                </c:pt>
                <c:pt idx="598">
                  <c:v>0.51321529381575604</c:v>
                </c:pt>
                <c:pt idx="599">
                  <c:v>0.51321529381575604</c:v>
                </c:pt>
                <c:pt idx="600">
                  <c:v>0.51321529381575604</c:v>
                </c:pt>
                <c:pt idx="601">
                  <c:v>0.51321529381575604</c:v>
                </c:pt>
                <c:pt idx="602">
                  <c:v>0.51321529381575604</c:v>
                </c:pt>
                <c:pt idx="603">
                  <c:v>0.51321529381575604</c:v>
                </c:pt>
                <c:pt idx="604">
                  <c:v>0.51321529381575604</c:v>
                </c:pt>
                <c:pt idx="605">
                  <c:v>0.51321529381575604</c:v>
                </c:pt>
                <c:pt idx="606">
                  <c:v>0.51321529381575604</c:v>
                </c:pt>
                <c:pt idx="607">
                  <c:v>0.51321529381575604</c:v>
                </c:pt>
                <c:pt idx="608">
                  <c:v>0.51321529381575604</c:v>
                </c:pt>
                <c:pt idx="609">
                  <c:v>0.51321529381575604</c:v>
                </c:pt>
                <c:pt idx="610">
                  <c:v>0.51321529381575604</c:v>
                </c:pt>
                <c:pt idx="611">
                  <c:v>0.51321529381575604</c:v>
                </c:pt>
                <c:pt idx="612">
                  <c:v>0.51321529381575604</c:v>
                </c:pt>
                <c:pt idx="613">
                  <c:v>0.51321529381575604</c:v>
                </c:pt>
                <c:pt idx="614">
                  <c:v>0.51321529381575604</c:v>
                </c:pt>
                <c:pt idx="615">
                  <c:v>0.51321529381575604</c:v>
                </c:pt>
                <c:pt idx="616">
                  <c:v>0.51321529381575604</c:v>
                </c:pt>
                <c:pt idx="617">
                  <c:v>0.51321529381575604</c:v>
                </c:pt>
                <c:pt idx="618">
                  <c:v>0.51321529381575604</c:v>
                </c:pt>
                <c:pt idx="619">
                  <c:v>0.51321529381575604</c:v>
                </c:pt>
                <c:pt idx="620">
                  <c:v>0.51321529381575604</c:v>
                </c:pt>
                <c:pt idx="621">
                  <c:v>0.51321529381575604</c:v>
                </c:pt>
                <c:pt idx="622">
                  <c:v>0.51321529381575604</c:v>
                </c:pt>
                <c:pt idx="623">
                  <c:v>0.51321529381575604</c:v>
                </c:pt>
                <c:pt idx="624">
                  <c:v>0.51321529381575604</c:v>
                </c:pt>
                <c:pt idx="625">
                  <c:v>0.51321529381575604</c:v>
                </c:pt>
                <c:pt idx="626">
                  <c:v>0.51321529381575604</c:v>
                </c:pt>
                <c:pt idx="627">
                  <c:v>0.51321529381575604</c:v>
                </c:pt>
                <c:pt idx="628">
                  <c:v>0.51321529381575604</c:v>
                </c:pt>
                <c:pt idx="629">
                  <c:v>0.51321529381575604</c:v>
                </c:pt>
                <c:pt idx="630">
                  <c:v>0.51321529381575604</c:v>
                </c:pt>
                <c:pt idx="631">
                  <c:v>0.51321529381575604</c:v>
                </c:pt>
                <c:pt idx="632">
                  <c:v>0.51321529381575604</c:v>
                </c:pt>
                <c:pt idx="633">
                  <c:v>0.51321529381575604</c:v>
                </c:pt>
                <c:pt idx="634">
                  <c:v>0.51321529381575604</c:v>
                </c:pt>
                <c:pt idx="635">
                  <c:v>0.51321529381575604</c:v>
                </c:pt>
                <c:pt idx="636">
                  <c:v>0.51321529381575604</c:v>
                </c:pt>
                <c:pt idx="637">
                  <c:v>0.51321529381575604</c:v>
                </c:pt>
                <c:pt idx="638">
                  <c:v>0.51321529381575604</c:v>
                </c:pt>
                <c:pt idx="639">
                  <c:v>0.51321529381575604</c:v>
                </c:pt>
                <c:pt idx="640">
                  <c:v>0.51321529381575604</c:v>
                </c:pt>
                <c:pt idx="641">
                  <c:v>0.51321529381575604</c:v>
                </c:pt>
                <c:pt idx="642">
                  <c:v>0.51321529381575604</c:v>
                </c:pt>
                <c:pt idx="643">
                  <c:v>0.51321529381575604</c:v>
                </c:pt>
                <c:pt idx="644">
                  <c:v>0.51321529381575604</c:v>
                </c:pt>
                <c:pt idx="645">
                  <c:v>0.51321529381575604</c:v>
                </c:pt>
                <c:pt idx="646">
                  <c:v>0.51321529381575604</c:v>
                </c:pt>
                <c:pt idx="647">
                  <c:v>0.51321529381575604</c:v>
                </c:pt>
                <c:pt idx="648">
                  <c:v>0.51321529381575604</c:v>
                </c:pt>
                <c:pt idx="649">
                  <c:v>0.51321529381575604</c:v>
                </c:pt>
                <c:pt idx="650">
                  <c:v>0.51321529381575604</c:v>
                </c:pt>
                <c:pt idx="651">
                  <c:v>0.51321529381575604</c:v>
                </c:pt>
                <c:pt idx="652">
                  <c:v>0.51321529381575604</c:v>
                </c:pt>
                <c:pt idx="653">
                  <c:v>0.51321529381575604</c:v>
                </c:pt>
                <c:pt idx="654">
                  <c:v>0.51321529381575604</c:v>
                </c:pt>
                <c:pt idx="655">
                  <c:v>0.51321529381575604</c:v>
                </c:pt>
                <c:pt idx="656">
                  <c:v>0.51321529381575604</c:v>
                </c:pt>
                <c:pt idx="657">
                  <c:v>0.51321529381575604</c:v>
                </c:pt>
                <c:pt idx="658">
                  <c:v>0.51321529381575604</c:v>
                </c:pt>
                <c:pt idx="659">
                  <c:v>0.51321529381575604</c:v>
                </c:pt>
                <c:pt idx="660">
                  <c:v>0.51321529381575604</c:v>
                </c:pt>
                <c:pt idx="661">
                  <c:v>0.51321529381575604</c:v>
                </c:pt>
                <c:pt idx="662">
                  <c:v>0.51321529381575604</c:v>
                </c:pt>
                <c:pt idx="663">
                  <c:v>0.51321529381575604</c:v>
                </c:pt>
                <c:pt idx="664">
                  <c:v>0.51321529381575604</c:v>
                </c:pt>
                <c:pt idx="665">
                  <c:v>0.51321529381575604</c:v>
                </c:pt>
                <c:pt idx="666">
                  <c:v>0.51321529381575604</c:v>
                </c:pt>
                <c:pt idx="667">
                  <c:v>0.51321529381575604</c:v>
                </c:pt>
                <c:pt idx="668">
                  <c:v>0.51321529381575604</c:v>
                </c:pt>
                <c:pt idx="669">
                  <c:v>0.51321529381575604</c:v>
                </c:pt>
                <c:pt idx="670">
                  <c:v>0.51321529381575604</c:v>
                </c:pt>
                <c:pt idx="671">
                  <c:v>0.51321529381575604</c:v>
                </c:pt>
                <c:pt idx="672">
                  <c:v>0.51321529381575604</c:v>
                </c:pt>
                <c:pt idx="673">
                  <c:v>0.51321529381575604</c:v>
                </c:pt>
                <c:pt idx="674">
                  <c:v>0.51321529381575604</c:v>
                </c:pt>
                <c:pt idx="675">
                  <c:v>0.51321529381575604</c:v>
                </c:pt>
                <c:pt idx="676">
                  <c:v>0.51321529381575604</c:v>
                </c:pt>
                <c:pt idx="677">
                  <c:v>0.51321529381575604</c:v>
                </c:pt>
                <c:pt idx="678">
                  <c:v>0.51321529381575604</c:v>
                </c:pt>
                <c:pt idx="679">
                  <c:v>0.51321529381575604</c:v>
                </c:pt>
                <c:pt idx="680">
                  <c:v>0.51321529381575604</c:v>
                </c:pt>
                <c:pt idx="681">
                  <c:v>0.51321529381575604</c:v>
                </c:pt>
                <c:pt idx="682">
                  <c:v>0.51321529381575604</c:v>
                </c:pt>
                <c:pt idx="683">
                  <c:v>0.51321529381575604</c:v>
                </c:pt>
                <c:pt idx="684">
                  <c:v>0.51321529381575604</c:v>
                </c:pt>
                <c:pt idx="685">
                  <c:v>0.51321529381575604</c:v>
                </c:pt>
                <c:pt idx="686">
                  <c:v>0.51321529381575604</c:v>
                </c:pt>
                <c:pt idx="687">
                  <c:v>0.51321529381575604</c:v>
                </c:pt>
                <c:pt idx="688">
                  <c:v>0.51321529381575604</c:v>
                </c:pt>
                <c:pt idx="689">
                  <c:v>0.51321529381575604</c:v>
                </c:pt>
                <c:pt idx="690">
                  <c:v>0.51321529381575604</c:v>
                </c:pt>
                <c:pt idx="691">
                  <c:v>0.51321529381575604</c:v>
                </c:pt>
                <c:pt idx="692">
                  <c:v>0.51321529381575604</c:v>
                </c:pt>
                <c:pt idx="693">
                  <c:v>0.64151911726969502</c:v>
                </c:pt>
                <c:pt idx="694">
                  <c:v>0.51321529381575604</c:v>
                </c:pt>
                <c:pt idx="695">
                  <c:v>0.51321529381575604</c:v>
                </c:pt>
                <c:pt idx="696">
                  <c:v>0.51321529381575604</c:v>
                </c:pt>
                <c:pt idx="697">
                  <c:v>0.51321529381575604</c:v>
                </c:pt>
                <c:pt idx="698">
                  <c:v>0.51321529381575604</c:v>
                </c:pt>
                <c:pt idx="699">
                  <c:v>0.51321529381575604</c:v>
                </c:pt>
                <c:pt idx="700">
                  <c:v>0.769822940723633</c:v>
                </c:pt>
                <c:pt idx="701">
                  <c:v>0.64151911726969502</c:v>
                </c:pt>
                <c:pt idx="702">
                  <c:v>0.51321529381575604</c:v>
                </c:pt>
                <c:pt idx="703">
                  <c:v>0.51321529381575604</c:v>
                </c:pt>
                <c:pt idx="704">
                  <c:v>0.51321529381575604</c:v>
                </c:pt>
                <c:pt idx="705">
                  <c:v>0.51321529381575604</c:v>
                </c:pt>
                <c:pt idx="706">
                  <c:v>0.51321529381575604</c:v>
                </c:pt>
                <c:pt idx="707">
                  <c:v>0.769822940723633</c:v>
                </c:pt>
                <c:pt idx="708">
                  <c:v>1.0264305876315121</c:v>
                </c:pt>
                <c:pt idx="709">
                  <c:v>0.51321529381575604</c:v>
                </c:pt>
                <c:pt idx="710">
                  <c:v>0.51321529381575604</c:v>
                </c:pt>
                <c:pt idx="711">
                  <c:v>0.51321529381575604</c:v>
                </c:pt>
                <c:pt idx="712">
                  <c:v>0.769822940723633</c:v>
                </c:pt>
                <c:pt idx="713">
                  <c:v>0.64151911726969502</c:v>
                </c:pt>
                <c:pt idx="714">
                  <c:v>0.51321529381575604</c:v>
                </c:pt>
                <c:pt idx="715">
                  <c:v>0.51321529381575604</c:v>
                </c:pt>
                <c:pt idx="716">
                  <c:v>0.51321529381575604</c:v>
                </c:pt>
                <c:pt idx="717">
                  <c:v>0.51321529381575604</c:v>
                </c:pt>
                <c:pt idx="718">
                  <c:v>0.51321529381575604</c:v>
                </c:pt>
                <c:pt idx="719">
                  <c:v>0.51321529381575604</c:v>
                </c:pt>
                <c:pt idx="720">
                  <c:v>0.51321529381575604</c:v>
                </c:pt>
                <c:pt idx="721">
                  <c:v>0.51321529381575604</c:v>
                </c:pt>
                <c:pt idx="722">
                  <c:v>0.51321529381575604</c:v>
                </c:pt>
                <c:pt idx="723">
                  <c:v>0.51321529381575604</c:v>
                </c:pt>
                <c:pt idx="724">
                  <c:v>0.51321529381575604</c:v>
                </c:pt>
                <c:pt idx="725">
                  <c:v>0.51321529381575604</c:v>
                </c:pt>
                <c:pt idx="726">
                  <c:v>0.51321529381575604</c:v>
                </c:pt>
                <c:pt idx="727">
                  <c:v>0.51321529381575604</c:v>
                </c:pt>
                <c:pt idx="728">
                  <c:v>0.64151911726969502</c:v>
                </c:pt>
                <c:pt idx="729">
                  <c:v>0.769822940723633</c:v>
                </c:pt>
                <c:pt idx="730">
                  <c:v>1.0264305876315121</c:v>
                </c:pt>
                <c:pt idx="731">
                  <c:v>0.769822940723633</c:v>
                </c:pt>
                <c:pt idx="732">
                  <c:v>0.64151911726969502</c:v>
                </c:pt>
                <c:pt idx="733">
                  <c:v>0.769822940723633</c:v>
                </c:pt>
                <c:pt idx="734">
                  <c:v>0.769822940723633</c:v>
                </c:pt>
                <c:pt idx="735">
                  <c:v>0.769822940723633</c:v>
                </c:pt>
                <c:pt idx="736">
                  <c:v>0.769822940723633</c:v>
                </c:pt>
                <c:pt idx="737">
                  <c:v>0.769822940723633</c:v>
                </c:pt>
                <c:pt idx="738">
                  <c:v>0.769822940723633</c:v>
                </c:pt>
                <c:pt idx="739">
                  <c:v>0.769822940723633</c:v>
                </c:pt>
                <c:pt idx="740">
                  <c:v>0.769822940723633</c:v>
                </c:pt>
                <c:pt idx="741">
                  <c:v>0.769822940723633</c:v>
                </c:pt>
                <c:pt idx="742">
                  <c:v>0.769822940723633</c:v>
                </c:pt>
                <c:pt idx="743">
                  <c:v>0.769822940723633</c:v>
                </c:pt>
                <c:pt idx="744">
                  <c:v>0.769822940723633</c:v>
                </c:pt>
                <c:pt idx="745">
                  <c:v>0.769822940723633</c:v>
                </c:pt>
                <c:pt idx="746">
                  <c:v>0.769822940723633</c:v>
                </c:pt>
                <c:pt idx="747">
                  <c:v>0.64151911726969502</c:v>
                </c:pt>
                <c:pt idx="748">
                  <c:v>0.64151911726969502</c:v>
                </c:pt>
                <c:pt idx="749">
                  <c:v>0.51321529381575604</c:v>
                </c:pt>
                <c:pt idx="750">
                  <c:v>0.51321529381575604</c:v>
                </c:pt>
                <c:pt idx="751">
                  <c:v>0.51321529381575604</c:v>
                </c:pt>
                <c:pt idx="752">
                  <c:v>0.51321529381575604</c:v>
                </c:pt>
                <c:pt idx="753">
                  <c:v>0.51321529381575604</c:v>
                </c:pt>
                <c:pt idx="754">
                  <c:v>0.51321529381575604</c:v>
                </c:pt>
                <c:pt idx="755">
                  <c:v>0.51321529381575604</c:v>
                </c:pt>
                <c:pt idx="756">
                  <c:v>0.51321529381575604</c:v>
                </c:pt>
                <c:pt idx="757">
                  <c:v>0.51321529381575604</c:v>
                </c:pt>
                <c:pt idx="758">
                  <c:v>0.51321529381575604</c:v>
                </c:pt>
                <c:pt idx="759">
                  <c:v>0.51321529381575604</c:v>
                </c:pt>
                <c:pt idx="760">
                  <c:v>0.51321529381575604</c:v>
                </c:pt>
                <c:pt idx="761">
                  <c:v>0.51321529381575604</c:v>
                </c:pt>
                <c:pt idx="762">
                  <c:v>0.51321529381575604</c:v>
                </c:pt>
                <c:pt idx="763">
                  <c:v>0.51321529381575604</c:v>
                </c:pt>
                <c:pt idx="764">
                  <c:v>0.51321529381575604</c:v>
                </c:pt>
                <c:pt idx="765">
                  <c:v>0.51321529381575604</c:v>
                </c:pt>
                <c:pt idx="766">
                  <c:v>0.51321529381575604</c:v>
                </c:pt>
                <c:pt idx="767">
                  <c:v>0.51321529381575604</c:v>
                </c:pt>
                <c:pt idx="768">
                  <c:v>0.51321529381575604</c:v>
                </c:pt>
                <c:pt idx="769">
                  <c:v>0.51321529381575604</c:v>
                </c:pt>
                <c:pt idx="770">
                  <c:v>0.51321529381575604</c:v>
                </c:pt>
                <c:pt idx="771">
                  <c:v>0.51321529381575604</c:v>
                </c:pt>
                <c:pt idx="772">
                  <c:v>0.51321529381575604</c:v>
                </c:pt>
                <c:pt idx="773">
                  <c:v>0.51321529381575604</c:v>
                </c:pt>
                <c:pt idx="774">
                  <c:v>0.51321529381575604</c:v>
                </c:pt>
                <c:pt idx="775">
                  <c:v>0.51321529381575604</c:v>
                </c:pt>
                <c:pt idx="776">
                  <c:v>0.51321529381575604</c:v>
                </c:pt>
                <c:pt idx="777">
                  <c:v>0.25660764690787802</c:v>
                </c:pt>
                <c:pt idx="778">
                  <c:v>0.51321529381575604</c:v>
                </c:pt>
                <c:pt idx="779">
                  <c:v>0.51321529381575604</c:v>
                </c:pt>
                <c:pt idx="780">
                  <c:v>2.6943802925327178</c:v>
                </c:pt>
                <c:pt idx="781">
                  <c:v>21.555042340261721</c:v>
                </c:pt>
                <c:pt idx="782">
                  <c:v>32.332563510392568</c:v>
                </c:pt>
                <c:pt idx="783">
                  <c:v>32.075955863484751</c:v>
                </c:pt>
                <c:pt idx="784">
                  <c:v>32.332563510392568</c:v>
                </c:pt>
                <c:pt idx="785">
                  <c:v>32.332563510392568</c:v>
                </c:pt>
                <c:pt idx="786">
                  <c:v>32.20425968693867</c:v>
                </c:pt>
                <c:pt idx="787">
                  <c:v>32.20425968693867</c:v>
                </c:pt>
                <c:pt idx="788">
                  <c:v>32.332563510392568</c:v>
                </c:pt>
                <c:pt idx="789">
                  <c:v>32.332563510392568</c:v>
                </c:pt>
                <c:pt idx="790">
                  <c:v>32.20425968693867</c:v>
                </c:pt>
                <c:pt idx="791">
                  <c:v>31.819348216576859</c:v>
                </c:pt>
                <c:pt idx="792">
                  <c:v>30.792917628945339</c:v>
                </c:pt>
                <c:pt idx="793">
                  <c:v>30.792917628945339</c:v>
                </c:pt>
                <c:pt idx="794">
                  <c:v>30.27970233512956</c:v>
                </c:pt>
                <c:pt idx="795">
                  <c:v>30.27970233512956</c:v>
                </c:pt>
                <c:pt idx="796">
                  <c:v>30.023094688221711</c:v>
                </c:pt>
                <c:pt idx="797">
                  <c:v>30.023094688221711</c:v>
                </c:pt>
                <c:pt idx="798">
                  <c:v>30.023094688221711</c:v>
                </c:pt>
                <c:pt idx="799">
                  <c:v>28.611752630228381</c:v>
                </c:pt>
                <c:pt idx="800">
                  <c:v>22.06825763407749</c:v>
                </c:pt>
                <c:pt idx="801">
                  <c:v>17.962535283551421</c:v>
                </c:pt>
                <c:pt idx="802">
                  <c:v>13.34359763920965</c:v>
                </c:pt>
                <c:pt idx="803">
                  <c:v>31.819348216576859</c:v>
                </c:pt>
                <c:pt idx="804">
                  <c:v>33.615601744932</c:v>
                </c:pt>
                <c:pt idx="805">
                  <c:v>31.177829099307161</c:v>
                </c:pt>
                <c:pt idx="806">
                  <c:v>32.075955863484751</c:v>
                </c:pt>
                <c:pt idx="807">
                  <c:v>33.102386451116217</c:v>
                </c:pt>
                <c:pt idx="808">
                  <c:v>33.487297921478053</c:v>
                </c:pt>
                <c:pt idx="809">
                  <c:v>33.615601744932</c:v>
                </c:pt>
                <c:pt idx="810">
                  <c:v>33.102386451116217</c:v>
                </c:pt>
                <c:pt idx="811">
                  <c:v>33.102386451116217</c:v>
                </c:pt>
                <c:pt idx="812">
                  <c:v>32.845778804208358</c:v>
                </c:pt>
                <c:pt idx="813">
                  <c:v>32.845778804208358</c:v>
                </c:pt>
                <c:pt idx="814">
                  <c:v>32.589171157300463</c:v>
                </c:pt>
                <c:pt idx="815">
                  <c:v>32.845778804208358</c:v>
                </c:pt>
                <c:pt idx="816">
                  <c:v>32.845778804208358</c:v>
                </c:pt>
                <c:pt idx="817">
                  <c:v>32.845778804208358</c:v>
                </c:pt>
                <c:pt idx="818">
                  <c:v>32.845778804208358</c:v>
                </c:pt>
                <c:pt idx="819">
                  <c:v>32.974082627662263</c:v>
                </c:pt>
                <c:pt idx="820">
                  <c:v>33.102386451116217</c:v>
                </c:pt>
                <c:pt idx="821">
                  <c:v>33.102386451116217</c:v>
                </c:pt>
                <c:pt idx="822">
                  <c:v>32.845778804208358</c:v>
                </c:pt>
                <c:pt idx="823">
                  <c:v>32.845778804208358</c:v>
                </c:pt>
                <c:pt idx="824">
                  <c:v>32.71747498075441</c:v>
                </c:pt>
                <c:pt idx="825">
                  <c:v>33.487297921478053</c:v>
                </c:pt>
                <c:pt idx="826">
                  <c:v>26.173979984603541</c:v>
                </c:pt>
                <c:pt idx="827">
                  <c:v>32.332563510392568</c:v>
                </c:pt>
                <c:pt idx="828">
                  <c:v>32.845778804208358</c:v>
                </c:pt>
                <c:pt idx="829">
                  <c:v>32.075955863484751</c:v>
                </c:pt>
                <c:pt idx="830">
                  <c:v>31.947652040030789</c:v>
                </c:pt>
                <c:pt idx="831">
                  <c:v>32.20425968693867</c:v>
                </c:pt>
                <c:pt idx="832">
                  <c:v>32.589171157300463</c:v>
                </c:pt>
                <c:pt idx="833">
                  <c:v>32.589171157300463</c:v>
                </c:pt>
                <c:pt idx="834">
                  <c:v>32.845778804208358</c:v>
                </c:pt>
                <c:pt idx="835">
                  <c:v>33.102386451116217</c:v>
                </c:pt>
                <c:pt idx="836">
                  <c:v>32.845778804208358</c:v>
                </c:pt>
                <c:pt idx="837">
                  <c:v>32.589171157300463</c:v>
                </c:pt>
                <c:pt idx="838">
                  <c:v>32.460867333846522</c:v>
                </c:pt>
                <c:pt idx="839">
                  <c:v>32.332563510392568</c:v>
                </c:pt>
                <c:pt idx="840">
                  <c:v>32.589171157300463</c:v>
                </c:pt>
                <c:pt idx="841">
                  <c:v>32.589171157300463</c:v>
                </c:pt>
                <c:pt idx="842">
                  <c:v>32.589171157300463</c:v>
                </c:pt>
                <c:pt idx="843">
                  <c:v>32.589171157300463</c:v>
                </c:pt>
                <c:pt idx="844">
                  <c:v>32.589171157300463</c:v>
                </c:pt>
                <c:pt idx="845">
                  <c:v>32.589171157300463</c:v>
                </c:pt>
                <c:pt idx="846">
                  <c:v>32.589171157300463</c:v>
                </c:pt>
                <c:pt idx="847">
                  <c:v>32.845778804208358</c:v>
                </c:pt>
                <c:pt idx="848">
                  <c:v>32.845778804208358</c:v>
                </c:pt>
                <c:pt idx="849">
                  <c:v>32.71747498075441</c:v>
                </c:pt>
                <c:pt idx="850">
                  <c:v>32.71747498075441</c:v>
                </c:pt>
                <c:pt idx="851">
                  <c:v>32.71747498075441</c:v>
                </c:pt>
                <c:pt idx="852">
                  <c:v>32.71747498075441</c:v>
                </c:pt>
                <c:pt idx="853">
                  <c:v>32.71747498075441</c:v>
                </c:pt>
                <c:pt idx="854">
                  <c:v>32.71747498075441</c:v>
                </c:pt>
                <c:pt idx="855">
                  <c:v>32.71747498075441</c:v>
                </c:pt>
                <c:pt idx="856">
                  <c:v>32.71747498075441</c:v>
                </c:pt>
                <c:pt idx="857">
                  <c:v>32.71747498075441</c:v>
                </c:pt>
                <c:pt idx="858">
                  <c:v>32.71747498075441</c:v>
                </c:pt>
                <c:pt idx="859">
                  <c:v>32.71747498075441</c:v>
                </c:pt>
                <c:pt idx="860">
                  <c:v>32.71747498075441</c:v>
                </c:pt>
                <c:pt idx="861">
                  <c:v>32.71747498075441</c:v>
                </c:pt>
                <c:pt idx="862">
                  <c:v>32.71747498075441</c:v>
                </c:pt>
                <c:pt idx="863">
                  <c:v>32.71747498075441</c:v>
                </c:pt>
                <c:pt idx="864">
                  <c:v>32.71747498075441</c:v>
                </c:pt>
                <c:pt idx="865">
                  <c:v>32.71747498075441</c:v>
                </c:pt>
                <c:pt idx="866">
                  <c:v>31.04952527585322</c:v>
                </c:pt>
                <c:pt idx="867">
                  <c:v>18.604054400821141</c:v>
                </c:pt>
                <c:pt idx="868">
                  <c:v>18.47575057736718</c:v>
                </c:pt>
                <c:pt idx="869">
                  <c:v>17.44931998973566</c:v>
                </c:pt>
                <c:pt idx="870">
                  <c:v>18.47575057736718</c:v>
                </c:pt>
                <c:pt idx="871">
                  <c:v>18.860662047729001</c:v>
                </c:pt>
                <c:pt idx="872">
                  <c:v>18.732358224275089</c:v>
                </c:pt>
                <c:pt idx="873">
                  <c:v>18.860662047729001</c:v>
                </c:pt>
                <c:pt idx="874">
                  <c:v>17.44931998973566</c:v>
                </c:pt>
                <c:pt idx="875">
                  <c:v>16.936104695919941</c:v>
                </c:pt>
                <c:pt idx="876">
                  <c:v>6.286887349243008</c:v>
                </c:pt>
                <c:pt idx="877">
                  <c:v>6.1585835257890684</c:v>
                </c:pt>
                <c:pt idx="878">
                  <c:v>6.0302797023351298</c:v>
                </c:pt>
                <c:pt idx="879">
                  <c:v>0.769822940723633</c:v>
                </c:pt>
                <c:pt idx="880">
                  <c:v>4.8755452912496802</c:v>
                </c:pt>
                <c:pt idx="881">
                  <c:v>1.0264305876315121</c:v>
                </c:pt>
                <c:pt idx="882">
                  <c:v>1.7962535283551451</c:v>
                </c:pt>
                <c:pt idx="883">
                  <c:v>2.309468822170901</c:v>
                </c:pt>
                <c:pt idx="884">
                  <c:v>1.1547344110854501</c:v>
                </c:pt>
                <c:pt idx="885">
                  <c:v>1.0264305876315121</c:v>
                </c:pt>
                <c:pt idx="886">
                  <c:v>1.0264305876315121</c:v>
                </c:pt>
                <c:pt idx="887">
                  <c:v>1.1547344110854501</c:v>
                </c:pt>
                <c:pt idx="888">
                  <c:v>2.0528611752630201</c:v>
                </c:pt>
                <c:pt idx="889">
                  <c:v>2.309468822170901</c:v>
                </c:pt>
                <c:pt idx="890">
                  <c:v>2.5660764690787761</c:v>
                </c:pt>
                <c:pt idx="891">
                  <c:v>2.822684115986656</c:v>
                </c:pt>
                <c:pt idx="892">
                  <c:v>1.7962535283551451</c:v>
                </c:pt>
                <c:pt idx="893">
                  <c:v>2.0528611752630201</c:v>
                </c:pt>
                <c:pt idx="894">
                  <c:v>2.0528611752630201</c:v>
                </c:pt>
                <c:pt idx="895">
                  <c:v>2.1811649987169619</c:v>
                </c:pt>
                <c:pt idx="896">
                  <c:v>3.335899409802412</c:v>
                </c:pt>
                <c:pt idx="897">
                  <c:v>3.8491147036181679</c:v>
                </c:pt>
                <c:pt idx="898">
                  <c:v>1.7962535283551451</c:v>
                </c:pt>
                <c:pt idx="899">
                  <c:v>2.309468822170901</c:v>
                </c:pt>
              </c:numCache>
            </c:numRef>
          </c:yVal>
          <c:smooth val="0"/>
          <c:extLst>
            <c:ext xmlns:c16="http://schemas.microsoft.com/office/drawing/2014/chart" uri="{C3380CC4-5D6E-409C-BE32-E72D297353CC}">
              <c16:uniqueId val="{00000001-4AAF-45CF-91C9-D2031A126E1B}"/>
            </c:ext>
          </c:extLst>
        </c:ser>
        <c:ser>
          <c:idx val="2"/>
          <c:order val="2"/>
          <c:tx>
            <c:v>Track 3</c:v>
          </c:tx>
          <c:spPr>
            <a:ln w="25400" cap="flat" cmpd="sng" algn="ctr">
              <a:solidFill>
                <a:schemeClr val="accent3">
                  <a:alpha val="70000"/>
                </a:schemeClr>
              </a:solidFill>
              <a:prstDash val="sysDot"/>
              <a:round/>
            </a:ln>
            <a:effectLst/>
          </c:spPr>
          <c:marker>
            <c:symbol val="none"/>
          </c:marker>
          <c:xVal>
            <c:numRef>
              <c:f>AllTracks!$N$21:$N$920</c:f>
              <c:numCache>
                <c:formatCode>General</c:formatCode>
                <c:ptCount val="900"/>
                <c:pt idx="0">
                  <c:v>58.50654349499613</c:v>
                </c:pt>
                <c:pt idx="1">
                  <c:v>58.891454965357973</c:v>
                </c:pt>
                <c:pt idx="2">
                  <c:v>58.891454965357973</c:v>
                </c:pt>
                <c:pt idx="3">
                  <c:v>59.019758788811913</c:v>
                </c:pt>
                <c:pt idx="4">
                  <c:v>59.148062612265853</c:v>
                </c:pt>
                <c:pt idx="5">
                  <c:v>59.019758788811913</c:v>
                </c:pt>
                <c:pt idx="6">
                  <c:v>58.634847318450099</c:v>
                </c:pt>
                <c:pt idx="7">
                  <c:v>58.891454965357973</c:v>
                </c:pt>
                <c:pt idx="8">
                  <c:v>59.276366435719801</c:v>
                </c:pt>
                <c:pt idx="9">
                  <c:v>59.276366435719801</c:v>
                </c:pt>
                <c:pt idx="10">
                  <c:v>58.891454965357973</c:v>
                </c:pt>
                <c:pt idx="11">
                  <c:v>58.891454965357973</c:v>
                </c:pt>
                <c:pt idx="12">
                  <c:v>59.532974082627653</c:v>
                </c:pt>
                <c:pt idx="13">
                  <c:v>59.276366435719801</c:v>
                </c:pt>
                <c:pt idx="14">
                  <c:v>59.276366435719801</c:v>
                </c:pt>
                <c:pt idx="15">
                  <c:v>59.276366435719801</c:v>
                </c:pt>
                <c:pt idx="16">
                  <c:v>59.532974082627653</c:v>
                </c:pt>
                <c:pt idx="17">
                  <c:v>59.276366435719801</c:v>
                </c:pt>
                <c:pt idx="18">
                  <c:v>59.404670259173727</c:v>
                </c:pt>
                <c:pt idx="19">
                  <c:v>59.019758788811913</c:v>
                </c:pt>
                <c:pt idx="20">
                  <c:v>59.276366435719801</c:v>
                </c:pt>
                <c:pt idx="21">
                  <c:v>59.019758788811913</c:v>
                </c:pt>
                <c:pt idx="22">
                  <c:v>58.763151141904032</c:v>
                </c:pt>
                <c:pt idx="23">
                  <c:v>58.249935848088299</c:v>
                </c:pt>
                <c:pt idx="24">
                  <c:v>58.763151141904032</c:v>
                </c:pt>
                <c:pt idx="25">
                  <c:v>58.763151141904032</c:v>
                </c:pt>
                <c:pt idx="26">
                  <c:v>58.50654349499613</c:v>
                </c:pt>
                <c:pt idx="27">
                  <c:v>58.249935848088299</c:v>
                </c:pt>
                <c:pt idx="28">
                  <c:v>58.249935848088299</c:v>
                </c:pt>
                <c:pt idx="29">
                  <c:v>57.865024377726428</c:v>
                </c:pt>
                <c:pt idx="30">
                  <c:v>57.865024377726428</c:v>
                </c:pt>
                <c:pt idx="31">
                  <c:v>57.736720554272523</c:v>
                </c:pt>
                <c:pt idx="32">
                  <c:v>57.736720554272523</c:v>
                </c:pt>
                <c:pt idx="33">
                  <c:v>57.993328201180397</c:v>
                </c:pt>
                <c:pt idx="34">
                  <c:v>57.993328201180397</c:v>
                </c:pt>
                <c:pt idx="35">
                  <c:v>57.993328201180397</c:v>
                </c:pt>
                <c:pt idx="36">
                  <c:v>57.736720554272523</c:v>
                </c:pt>
                <c:pt idx="37">
                  <c:v>57.736720554272523</c:v>
                </c:pt>
                <c:pt idx="38">
                  <c:v>57.736720554272523</c:v>
                </c:pt>
                <c:pt idx="39">
                  <c:v>57.865024377726428</c:v>
                </c:pt>
                <c:pt idx="40">
                  <c:v>58.249935848088299</c:v>
                </c:pt>
                <c:pt idx="41">
                  <c:v>58.249935848088299</c:v>
                </c:pt>
                <c:pt idx="42">
                  <c:v>58.121632024634337</c:v>
                </c:pt>
                <c:pt idx="43">
                  <c:v>59.532974082627653</c:v>
                </c:pt>
                <c:pt idx="44">
                  <c:v>59.019758788811913</c:v>
                </c:pt>
                <c:pt idx="45">
                  <c:v>59.276366435719801</c:v>
                </c:pt>
                <c:pt idx="46">
                  <c:v>59.532974082627653</c:v>
                </c:pt>
                <c:pt idx="47">
                  <c:v>59.789581729535541</c:v>
                </c:pt>
                <c:pt idx="48">
                  <c:v>59.789581729535541</c:v>
                </c:pt>
                <c:pt idx="49">
                  <c:v>59.789581729535541</c:v>
                </c:pt>
                <c:pt idx="50">
                  <c:v>59.789581729535541</c:v>
                </c:pt>
                <c:pt idx="51">
                  <c:v>59.789581729535541</c:v>
                </c:pt>
                <c:pt idx="52">
                  <c:v>59.789581729535541</c:v>
                </c:pt>
                <c:pt idx="53">
                  <c:v>59.789581729535541</c:v>
                </c:pt>
                <c:pt idx="54">
                  <c:v>59.917885552989453</c:v>
                </c:pt>
                <c:pt idx="55">
                  <c:v>59.789581729535541</c:v>
                </c:pt>
                <c:pt idx="56">
                  <c:v>59.789581729535541</c:v>
                </c:pt>
                <c:pt idx="57">
                  <c:v>59.917885552989453</c:v>
                </c:pt>
                <c:pt idx="58">
                  <c:v>59.917885552989453</c:v>
                </c:pt>
                <c:pt idx="59">
                  <c:v>59.789581729535541</c:v>
                </c:pt>
                <c:pt idx="60">
                  <c:v>59.789581729535541</c:v>
                </c:pt>
                <c:pt idx="61">
                  <c:v>58.50654349499613</c:v>
                </c:pt>
                <c:pt idx="62">
                  <c:v>58.249935848088299</c:v>
                </c:pt>
                <c:pt idx="63">
                  <c:v>57.608416730818583</c:v>
                </c:pt>
                <c:pt idx="64">
                  <c:v>56.710289966640993</c:v>
                </c:pt>
                <c:pt idx="65">
                  <c:v>56.710289966640993</c:v>
                </c:pt>
                <c:pt idx="66">
                  <c:v>56.710289966640993</c:v>
                </c:pt>
                <c:pt idx="67">
                  <c:v>56.710289966640993</c:v>
                </c:pt>
                <c:pt idx="68">
                  <c:v>56.838593790094947</c:v>
                </c:pt>
                <c:pt idx="69">
                  <c:v>56.581986143187073</c:v>
                </c:pt>
                <c:pt idx="70">
                  <c:v>56.710289966640993</c:v>
                </c:pt>
                <c:pt idx="71">
                  <c:v>56.453682319733097</c:v>
                </c:pt>
                <c:pt idx="72">
                  <c:v>56.838593790094947</c:v>
                </c:pt>
                <c:pt idx="73">
                  <c:v>56.710289966640993</c:v>
                </c:pt>
                <c:pt idx="74">
                  <c:v>56.453682319733097</c:v>
                </c:pt>
                <c:pt idx="75">
                  <c:v>56.581986143187073</c:v>
                </c:pt>
                <c:pt idx="76">
                  <c:v>56.581986143187073</c:v>
                </c:pt>
                <c:pt idx="77">
                  <c:v>56.581986143187073</c:v>
                </c:pt>
                <c:pt idx="78">
                  <c:v>56.710289966640993</c:v>
                </c:pt>
                <c:pt idx="79">
                  <c:v>56.453682319733097</c:v>
                </c:pt>
                <c:pt idx="80">
                  <c:v>56.581986143187073</c:v>
                </c:pt>
                <c:pt idx="81">
                  <c:v>56.581986143187073</c:v>
                </c:pt>
                <c:pt idx="82">
                  <c:v>56.710289966640993</c:v>
                </c:pt>
                <c:pt idx="83">
                  <c:v>56.710289966640993</c:v>
                </c:pt>
                <c:pt idx="84">
                  <c:v>56.966897613548873</c:v>
                </c:pt>
                <c:pt idx="85">
                  <c:v>56.966897613548873</c:v>
                </c:pt>
                <c:pt idx="86">
                  <c:v>56.453682319733097</c:v>
                </c:pt>
                <c:pt idx="87">
                  <c:v>56.068770849371312</c:v>
                </c:pt>
                <c:pt idx="88">
                  <c:v>55.170644085193743</c:v>
                </c:pt>
                <c:pt idx="89">
                  <c:v>56.966897613548873</c:v>
                </c:pt>
                <c:pt idx="90">
                  <c:v>56.966897613548873</c:v>
                </c:pt>
                <c:pt idx="91">
                  <c:v>56.710289966640993</c:v>
                </c:pt>
                <c:pt idx="92">
                  <c:v>56.966897613548873</c:v>
                </c:pt>
                <c:pt idx="93">
                  <c:v>56.197074672825252</c:v>
                </c:pt>
                <c:pt idx="94">
                  <c:v>56.197074672825252</c:v>
                </c:pt>
                <c:pt idx="95">
                  <c:v>55.81216320246341</c:v>
                </c:pt>
                <c:pt idx="96">
                  <c:v>55.683859379009498</c:v>
                </c:pt>
                <c:pt idx="97">
                  <c:v>55.683859379009498</c:v>
                </c:pt>
                <c:pt idx="98">
                  <c:v>54.914036438285848</c:v>
                </c:pt>
                <c:pt idx="99">
                  <c:v>54.914036438285848</c:v>
                </c:pt>
                <c:pt idx="100">
                  <c:v>54.914036438285848</c:v>
                </c:pt>
                <c:pt idx="101">
                  <c:v>55.298947908647683</c:v>
                </c:pt>
                <c:pt idx="102">
                  <c:v>55.170644085193743</c:v>
                </c:pt>
                <c:pt idx="103">
                  <c:v>55.427251732101617</c:v>
                </c:pt>
                <c:pt idx="104">
                  <c:v>55.683859379009498</c:v>
                </c:pt>
                <c:pt idx="105">
                  <c:v>55.683859379009498</c:v>
                </c:pt>
                <c:pt idx="106">
                  <c:v>55.683859379009498</c:v>
                </c:pt>
                <c:pt idx="107">
                  <c:v>55.555555555555557</c:v>
                </c:pt>
                <c:pt idx="108">
                  <c:v>55.298947908647683</c:v>
                </c:pt>
                <c:pt idx="109">
                  <c:v>55.427251732101617</c:v>
                </c:pt>
                <c:pt idx="110">
                  <c:v>55.170644085193743</c:v>
                </c:pt>
                <c:pt idx="111">
                  <c:v>55.427251732101617</c:v>
                </c:pt>
                <c:pt idx="112">
                  <c:v>55.170644085193743</c:v>
                </c:pt>
                <c:pt idx="113">
                  <c:v>55.170644085193743</c:v>
                </c:pt>
                <c:pt idx="114">
                  <c:v>55.170644085193743</c:v>
                </c:pt>
                <c:pt idx="115">
                  <c:v>54.914036438285848</c:v>
                </c:pt>
                <c:pt idx="116">
                  <c:v>55.427251732101617</c:v>
                </c:pt>
                <c:pt idx="117">
                  <c:v>55.170644085193743</c:v>
                </c:pt>
                <c:pt idx="118">
                  <c:v>55.042340261739803</c:v>
                </c:pt>
                <c:pt idx="119">
                  <c:v>55.042340261739803</c:v>
                </c:pt>
                <c:pt idx="120">
                  <c:v>56.068770849371312</c:v>
                </c:pt>
                <c:pt idx="121">
                  <c:v>56.453682319733097</c:v>
                </c:pt>
                <c:pt idx="122">
                  <c:v>56.453682319733097</c:v>
                </c:pt>
                <c:pt idx="123">
                  <c:v>55.940467025917329</c:v>
                </c:pt>
                <c:pt idx="124">
                  <c:v>56.197074672825252</c:v>
                </c:pt>
                <c:pt idx="125">
                  <c:v>56.197074672825252</c:v>
                </c:pt>
                <c:pt idx="126">
                  <c:v>56.197074672825252</c:v>
                </c:pt>
                <c:pt idx="127">
                  <c:v>56.197074672825252</c:v>
                </c:pt>
                <c:pt idx="128">
                  <c:v>56.068770849371312</c:v>
                </c:pt>
                <c:pt idx="129">
                  <c:v>56.068770849371312</c:v>
                </c:pt>
                <c:pt idx="130">
                  <c:v>55.81216320246341</c:v>
                </c:pt>
                <c:pt idx="131">
                  <c:v>55.427251732101617</c:v>
                </c:pt>
                <c:pt idx="132">
                  <c:v>55.940467025917329</c:v>
                </c:pt>
                <c:pt idx="133">
                  <c:v>55.683859379009498</c:v>
                </c:pt>
                <c:pt idx="134">
                  <c:v>55.170644085193743</c:v>
                </c:pt>
                <c:pt idx="135">
                  <c:v>55.683859379009498</c:v>
                </c:pt>
                <c:pt idx="136">
                  <c:v>55.683859379009498</c:v>
                </c:pt>
                <c:pt idx="137">
                  <c:v>55.298947908647683</c:v>
                </c:pt>
                <c:pt idx="138">
                  <c:v>55.298947908647683</c:v>
                </c:pt>
                <c:pt idx="139">
                  <c:v>55.427251732101617</c:v>
                </c:pt>
                <c:pt idx="140">
                  <c:v>55.170644085193743</c:v>
                </c:pt>
                <c:pt idx="141">
                  <c:v>55.170644085193743</c:v>
                </c:pt>
                <c:pt idx="142">
                  <c:v>55.170644085193743</c:v>
                </c:pt>
                <c:pt idx="143">
                  <c:v>55.298947908647683</c:v>
                </c:pt>
                <c:pt idx="144">
                  <c:v>55.298947908647683</c:v>
                </c:pt>
                <c:pt idx="145">
                  <c:v>55.298947908647683</c:v>
                </c:pt>
                <c:pt idx="146">
                  <c:v>54.914036438285848</c:v>
                </c:pt>
                <c:pt idx="147">
                  <c:v>55.427251732101617</c:v>
                </c:pt>
                <c:pt idx="148">
                  <c:v>54.914036438285848</c:v>
                </c:pt>
                <c:pt idx="149">
                  <c:v>55.170644085193743</c:v>
                </c:pt>
                <c:pt idx="150">
                  <c:v>55.298947908647683</c:v>
                </c:pt>
                <c:pt idx="151">
                  <c:v>55.683859379009498</c:v>
                </c:pt>
                <c:pt idx="152">
                  <c:v>55.170644085193743</c:v>
                </c:pt>
                <c:pt idx="153">
                  <c:v>54.914036438285848</c:v>
                </c:pt>
                <c:pt idx="154">
                  <c:v>54.914036438285848</c:v>
                </c:pt>
                <c:pt idx="155">
                  <c:v>54.914036438285848</c:v>
                </c:pt>
                <c:pt idx="156">
                  <c:v>55.170644085193743</c:v>
                </c:pt>
                <c:pt idx="157">
                  <c:v>55.298947908647683</c:v>
                </c:pt>
                <c:pt idx="158">
                  <c:v>55.042340261739803</c:v>
                </c:pt>
                <c:pt idx="159">
                  <c:v>55.042340261739803</c:v>
                </c:pt>
                <c:pt idx="160">
                  <c:v>55.042340261739803</c:v>
                </c:pt>
                <c:pt idx="161">
                  <c:v>54.914036438285848</c:v>
                </c:pt>
                <c:pt idx="162">
                  <c:v>55.170644085193743</c:v>
                </c:pt>
                <c:pt idx="163">
                  <c:v>55.298947908647683</c:v>
                </c:pt>
                <c:pt idx="164">
                  <c:v>55.170644085193743</c:v>
                </c:pt>
                <c:pt idx="165">
                  <c:v>55.170644085193743</c:v>
                </c:pt>
                <c:pt idx="166">
                  <c:v>55.042340261739803</c:v>
                </c:pt>
                <c:pt idx="167">
                  <c:v>54.65742879137796</c:v>
                </c:pt>
                <c:pt idx="168">
                  <c:v>54.78573261483195</c:v>
                </c:pt>
                <c:pt idx="169">
                  <c:v>54.65742879137796</c:v>
                </c:pt>
                <c:pt idx="170">
                  <c:v>54.65742879137796</c:v>
                </c:pt>
                <c:pt idx="171">
                  <c:v>54.400821144470108</c:v>
                </c:pt>
                <c:pt idx="172">
                  <c:v>55.555555555555557</c:v>
                </c:pt>
                <c:pt idx="173">
                  <c:v>54.400821144470108</c:v>
                </c:pt>
                <c:pt idx="174">
                  <c:v>55.042340261739803</c:v>
                </c:pt>
                <c:pt idx="175">
                  <c:v>54.914036438285848</c:v>
                </c:pt>
                <c:pt idx="176">
                  <c:v>55.170644085193743</c:v>
                </c:pt>
                <c:pt idx="177">
                  <c:v>54.78573261483195</c:v>
                </c:pt>
                <c:pt idx="178">
                  <c:v>54.78573261483195</c:v>
                </c:pt>
                <c:pt idx="179">
                  <c:v>54.78573261483195</c:v>
                </c:pt>
                <c:pt idx="180">
                  <c:v>54.78573261483195</c:v>
                </c:pt>
                <c:pt idx="181">
                  <c:v>55.170644085193743</c:v>
                </c:pt>
                <c:pt idx="182">
                  <c:v>55.170644085193743</c:v>
                </c:pt>
                <c:pt idx="183">
                  <c:v>55.427251732101617</c:v>
                </c:pt>
                <c:pt idx="184">
                  <c:v>55.170644085193743</c:v>
                </c:pt>
                <c:pt idx="185">
                  <c:v>55.427251732101617</c:v>
                </c:pt>
                <c:pt idx="186">
                  <c:v>55.170644085193743</c:v>
                </c:pt>
                <c:pt idx="187">
                  <c:v>55.683859379009498</c:v>
                </c:pt>
                <c:pt idx="188">
                  <c:v>55.298947908647683</c:v>
                </c:pt>
                <c:pt idx="189">
                  <c:v>55.555555555555557</c:v>
                </c:pt>
                <c:pt idx="190">
                  <c:v>55.555555555555557</c:v>
                </c:pt>
                <c:pt idx="191">
                  <c:v>55.555555555555557</c:v>
                </c:pt>
                <c:pt idx="192">
                  <c:v>55.81216320246341</c:v>
                </c:pt>
                <c:pt idx="193">
                  <c:v>55.81216320246341</c:v>
                </c:pt>
                <c:pt idx="194">
                  <c:v>55.81216320246341</c:v>
                </c:pt>
                <c:pt idx="195">
                  <c:v>56.197074672825252</c:v>
                </c:pt>
                <c:pt idx="196">
                  <c:v>56.068770849371312</c:v>
                </c:pt>
                <c:pt idx="197">
                  <c:v>56.068770849371312</c:v>
                </c:pt>
                <c:pt idx="198">
                  <c:v>56.068770849371312</c:v>
                </c:pt>
                <c:pt idx="199">
                  <c:v>56.453682319733097</c:v>
                </c:pt>
                <c:pt idx="200">
                  <c:v>55.940467025917329</c:v>
                </c:pt>
                <c:pt idx="201">
                  <c:v>55.940467025917329</c:v>
                </c:pt>
                <c:pt idx="202">
                  <c:v>56.068770849371312</c:v>
                </c:pt>
                <c:pt idx="203">
                  <c:v>55.940467025917329</c:v>
                </c:pt>
                <c:pt idx="204">
                  <c:v>56.068770849371312</c:v>
                </c:pt>
                <c:pt idx="205">
                  <c:v>56.068770849371312</c:v>
                </c:pt>
                <c:pt idx="206">
                  <c:v>56.068770849371312</c:v>
                </c:pt>
                <c:pt idx="207">
                  <c:v>56.068770849371312</c:v>
                </c:pt>
                <c:pt idx="208">
                  <c:v>56.453682319733097</c:v>
                </c:pt>
                <c:pt idx="209">
                  <c:v>56.581986143187073</c:v>
                </c:pt>
                <c:pt idx="210">
                  <c:v>58.249935848088299</c:v>
                </c:pt>
                <c:pt idx="211">
                  <c:v>58.50654349499613</c:v>
                </c:pt>
                <c:pt idx="212">
                  <c:v>58.378239671542183</c:v>
                </c:pt>
                <c:pt idx="213">
                  <c:v>58.249935848088299</c:v>
                </c:pt>
                <c:pt idx="214">
                  <c:v>57.865024377726428</c:v>
                </c:pt>
                <c:pt idx="215">
                  <c:v>57.865024377726428</c:v>
                </c:pt>
                <c:pt idx="216">
                  <c:v>57.865024377726428</c:v>
                </c:pt>
                <c:pt idx="217">
                  <c:v>57.865024377726428</c:v>
                </c:pt>
                <c:pt idx="218">
                  <c:v>58.50654349499613</c:v>
                </c:pt>
                <c:pt idx="219">
                  <c:v>58.50654349499613</c:v>
                </c:pt>
                <c:pt idx="220">
                  <c:v>58.50654349499613</c:v>
                </c:pt>
                <c:pt idx="221">
                  <c:v>58.249935848088299</c:v>
                </c:pt>
                <c:pt idx="222">
                  <c:v>57.480112907364642</c:v>
                </c:pt>
                <c:pt idx="223">
                  <c:v>57.223505260456761</c:v>
                </c:pt>
                <c:pt idx="224">
                  <c:v>56.838593790094947</c:v>
                </c:pt>
                <c:pt idx="225">
                  <c:v>56.710289966640993</c:v>
                </c:pt>
                <c:pt idx="226">
                  <c:v>56.710289966640993</c:v>
                </c:pt>
                <c:pt idx="227">
                  <c:v>56.966897613548873</c:v>
                </c:pt>
                <c:pt idx="228">
                  <c:v>56.966897613548873</c:v>
                </c:pt>
                <c:pt idx="229">
                  <c:v>56.838593790094947</c:v>
                </c:pt>
                <c:pt idx="230">
                  <c:v>56.838593790094947</c:v>
                </c:pt>
                <c:pt idx="231">
                  <c:v>56.838593790094947</c:v>
                </c:pt>
                <c:pt idx="232">
                  <c:v>56.453682319733097</c:v>
                </c:pt>
                <c:pt idx="233">
                  <c:v>56.453682319733097</c:v>
                </c:pt>
                <c:pt idx="234">
                  <c:v>57.223505260456761</c:v>
                </c:pt>
                <c:pt idx="235">
                  <c:v>56.453682319733097</c:v>
                </c:pt>
                <c:pt idx="236">
                  <c:v>55.940467025917329</c:v>
                </c:pt>
                <c:pt idx="237">
                  <c:v>55.81216320246341</c:v>
                </c:pt>
                <c:pt idx="238">
                  <c:v>55.427251732101617</c:v>
                </c:pt>
                <c:pt idx="239">
                  <c:v>55.81216320246341</c:v>
                </c:pt>
                <c:pt idx="240">
                  <c:v>55.683859379009498</c:v>
                </c:pt>
                <c:pt idx="241">
                  <c:v>55.683859379009498</c:v>
                </c:pt>
                <c:pt idx="242">
                  <c:v>55.683859379009498</c:v>
                </c:pt>
                <c:pt idx="243">
                  <c:v>55.683859379009498</c:v>
                </c:pt>
                <c:pt idx="244">
                  <c:v>55.683859379009498</c:v>
                </c:pt>
                <c:pt idx="245">
                  <c:v>55.683859379009498</c:v>
                </c:pt>
                <c:pt idx="246">
                  <c:v>55.683859379009498</c:v>
                </c:pt>
                <c:pt idx="247">
                  <c:v>55.683859379009498</c:v>
                </c:pt>
                <c:pt idx="248">
                  <c:v>55.683859379009498</c:v>
                </c:pt>
                <c:pt idx="249">
                  <c:v>55.683859379009498</c:v>
                </c:pt>
                <c:pt idx="250">
                  <c:v>55.683859379009498</c:v>
                </c:pt>
                <c:pt idx="251">
                  <c:v>55.683859379009498</c:v>
                </c:pt>
                <c:pt idx="252">
                  <c:v>55.683859379009498</c:v>
                </c:pt>
                <c:pt idx="253">
                  <c:v>55.683859379009498</c:v>
                </c:pt>
                <c:pt idx="254">
                  <c:v>55.683859379009498</c:v>
                </c:pt>
                <c:pt idx="255">
                  <c:v>55.683859379009498</c:v>
                </c:pt>
                <c:pt idx="256">
                  <c:v>55.683859379009498</c:v>
                </c:pt>
                <c:pt idx="257">
                  <c:v>55.683859379009498</c:v>
                </c:pt>
                <c:pt idx="258">
                  <c:v>55.683859379009498</c:v>
                </c:pt>
                <c:pt idx="259">
                  <c:v>55.298947908647683</c:v>
                </c:pt>
                <c:pt idx="260">
                  <c:v>55.298947908647683</c:v>
                </c:pt>
                <c:pt idx="261">
                  <c:v>55.298947908647683</c:v>
                </c:pt>
                <c:pt idx="262">
                  <c:v>55.298947908647683</c:v>
                </c:pt>
                <c:pt idx="263">
                  <c:v>55.298947908647683</c:v>
                </c:pt>
                <c:pt idx="264">
                  <c:v>55.170644085193743</c:v>
                </c:pt>
                <c:pt idx="265">
                  <c:v>55.170644085193743</c:v>
                </c:pt>
                <c:pt idx="266">
                  <c:v>55.170644085193743</c:v>
                </c:pt>
                <c:pt idx="267">
                  <c:v>55.170644085193743</c:v>
                </c:pt>
                <c:pt idx="268">
                  <c:v>55.555555555555557</c:v>
                </c:pt>
                <c:pt idx="269">
                  <c:v>55.555555555555557</c:v>
                </c:pt>
                <c:pt idx="270">
                  <c:v>55.427251732101617</c:v>
                </c:pt>
                <c:pt idx="271">
                  <c:v>55.427251732101617</c:v>
                </c:pt>
                <c:pt idx="272">
                  <c:v>55.427251732101617</c:v>
                </c:pt>
                <c:pt idx="273">
                  <c:v>55.427251732101617</c:v>
                </c:pt>
                <c:pt idx="274">
                  <c:v>54.914036438285848</c:v>
                </c:pt>
                <c:pt idx="275">
                  <c:v>54.65742879137796</c:v>
                </c:pt>
                <c:pt idx="276">
                  <c:v>54.65742879137796</c:v>
                </c:pt>
                <c:pt idx="277">
                  <c:v>54.529124967924048</c:v>
                </c:pt>
                <c:pt idx="278">
                  <c:v>54.65742879137796</c:v>
                </c:pt>
                <c:pt idx="279">
                  <c:v>54.65742879137796</c:v>
                </c:pt>
                <c:pt idx="280">
                  <c:v>54.529124967924048</c:v>
                </c:pt>
                <c:pt idx="281">
                  <c:v>54.78573261483195</c:v>
                </c:pt>
                <c:pt idx="282">
                  <c:v>54.78573261483195</c:v>
                </c:pt>
                <c:pt idx="283">
                  <c:v>54.78573261483195</c:v>
                </c:pt>
                <c:pt idx="284">
                  <c:v>54.78573261483195</c:v>
                </c:pt>
                <c:pt idx="285">
                  <c:v>54.65742879137796</c:v>
                </c:pt>
                <c:pt idx="286">
                  <c:v>54.400821144470108</c:v>
                </c:pt>
                <c:pt idx="287">
                  <c:v>54.400821144470108</c:v>
                </c:pt>
                <c:pt idx="288">
                  <c:v>55.427251732101617</c:v>
                </c:pt>
                <c:pt idx="289">
                  <c:v>55.940467025917329</c:v>
                </c:pt>
                <c:pt idx="290">
                  <c:v>55.683859379009498</c:v>
                </c:pt>
                <c:pt idx="291">
                  <c:v>55.683859379009498</c:v>
                </c:pt>
                <c:pt idx="292">
                  <c:v>55.81216320246341</c:v>
                </c:pt>
                <c:pt idx="293">
                  <c:v>55.427251732101617</c:v>
                </c:pt>
                <c:pt idx="294">
                  <c:v>55.427251732101617</c:v>
                </c:pt>
                <c:pt idx="295">
                  <c:v>55.427251732101617</c:v>
                </c:pt>
                <c:pt idx="296">
                  <c:v>55.042340261739803</c:v>
                </c:pt>
                <c:pt idx="297">
                  <c:v>55.042340261739803</c:v>
                </c:pt>
                <c:pt idx="298">
                  <c:v>55.427251732101617</c:v>
                </c:pt>
                <c:pt idx="299">
                  <c:v>55.940467025917329</c:v>
                </c:pt>
                <c:pt idx="300">
                  <c:v>55.170644085193743</c:v>
                </c:pt>
                <c:pt idx="301">
                  <c:v>55.298947908647683</c:v>
                </c:pt>
                <c:pt idx="302">
                  <c:v>55.940467025917329</c:v>
                </c:pt>
                <c:pt idx="303">
                  <c:v>55.940467025917329</c:v>
                </c:pt>
                <c:pt idx="304">
                  <c:v>55.81216320246341</c:v>
                </c:pt>
                <c:pt idx="305">
                  <c:v>55.683859379009498</c:v>
                </c:pt>
                <c:pt idx="306">
                  <c:v>55.427251732101617</c:v>
                </c:pt>
                <c:pt idx="307">
                  <c:v>55.427251732101617</c:v>
                </c:pt>
                <c:pt idx="308">
                  <c:v>55.427251732101617</c:v>
                </c:pt>
                <c:pt idx="309">
                  <c:v>55.170644085193743</c:v>
                </c:pt>
                <c:pt idx="310">
                  <c:v>55.042340261739803</c:v>
                </c:pt>
                <c:pt idx="311">
                  <c:v>55.555555555555557</c:v>
                </c:pt>
                <c:pt idx="312">
                  <c:v>55.170644085193743</c:v>
                </c:pt>
                <c:pt idx="313">
                  <c:v>55.170644085193743</c:v>
                </c:pt>
                <c:pt idx="314">
                  <c:v>55.427251732101617</c:v>
                </c:pt>
                <c:pt idx="315">
                  <c:v>55.81216320246341</c:v>
                </c:pt>
                <c:pt idx="316">
                  <c:v>55.81216320246341</c:v>
                </c:pt>
                <c:pt idx="317">
                  <c:v>55.170644085193743</c:v>
                </c:pt>
                <c:pt idx="318">
                  <c:v>55.683859379009498</c:v>
                </c:pt>
                <c:pt idx="319">
                  <c:v>55.940467025917329</c:v>
                </c:pt>
                <c:pt idx="320">
                  <c:v>57.351809083910652</c:v>
                </c:pt>
                <c:pt idx="321">
                  <c:v>56.710289966640993</c:v>
                </c:pt>
                <c:pt idx="322">
                  <c:v>57.095201437002828</c:v>
                </c:pt>
                <c:pt idx="323">
                  <c:v>57.608416730818583</c:v>
                </c:pt>
                <c:pt idx="324">
                  <c:v>57.351809083910652</c:v>
                </c:pt>
                <c:pt idx="325">
                  <c:v>56.966897613548873</c:v>
                </c:pt>
                <c:pt idx="326">
                  <c:v>56.453682319733097</c:v>
                </c:pt>
                <c:pt idx="327">
                  <c:v>57.480112907364642</c:v>
                </c:pt>
                <c:pt idx="328">
                  <c:v>57.993328201180397</c:v>
                </c:pt>
                <c:pt idx="329">
                  <c:v>58.50654349499613</c:v>
                </c:pt>
                <c:pt idx="330">
                  <c:v>58.50654349499613</c:v>
                </c:pt>
                <c:pt idx="331">
                  <c:v>58.50654349499613</c:v>
                </c:pt>
                <c:pt idx="332">
                  <c:v>58.50654349499613</c:v>
                </c:pt>
                <c:pt idx="333">
                  <c:v>58.50654349499613</c:v>
                </c:pt>
                <c:pt idx="334">
                  <c:v>58.634847318450099</c:v>
                </c:pt>
                <c:pt idx="335">
                  <c:v>58.249935848088299</c:v>
                </c:pt>
                <c:pt idx="336">
                  <c:v>58.50654349499613</c:v>
                </c:pt>
                <c:pt idx="337">
                  <c:v>58.634847318450099</c:v>
                </c:pt>
                <c:pt idx="338">
                  <c:v>57.865024377726428</c:v>
                </c:pt>
                <c:pt idx="339">
                  <c:v>57.865024377726428</c:v>
                </c:pt>
                <c:pt idx="340">
                  <c:v>57.865024377726428</c:v>
                </c:pt>
                <c:pt idx="341">
                  <c:v>57.993328201180397</c:v>
                </c:pt>
                <c:pt idx="342">
                  <c:v>57.865024377726428</c:v>
                </c:pt>
                <c:pt idx="343">
                  <c:v>57.865024377726428</c:v>
                </c:pt>
                <c:pt idx="344">
                  <c:v>57.865024377726428</c:v>
                </c:pt>
                <c:pt idx="345">
                  <c:v>58.378239671542183</c:v>
                </c:pt>
                <c:pt idx="346">
                  <c:v>58.249935848088299</c:v>
                </c:pt>
                <c:pt idx="347">
                  <c:v>58.249935848088299</c:v>
                </c:pt>
                <c:pt idx="348">
                  <c:v>58.249935848088299</c:v>
                </c:pt>
                <c:pt idx="349">
                  <c:v>57.480112907364642</c:v>
                </c:pt>
                <c:pt idx="350">
                  <c:v>56.453682319733097</c:v>
                </c:pt>
                <c:pt idx="351">
                  <c:v>56.453682319733097</c:v>
                </c:pt>
                <c:pt idx="352">
                  <c:v>56.453682319733097</c:v>
                </c:pt>
                <c:pt idx="353">
                  <c:v>56.453682319733097</c:v>
                </c:pt>
                <c:pt idx="354">
                  <c:v>56.453682319733097</c:v>
                </c:pt>
                <c:pt idx="355">
                  <c:v>56.453682319733097</c:v>
                </c:pt>
                <c:pt idx="356">
                  <c:v>56.453682319733097</c:v>
                </c:pt>
                <c:pt idx="357">
                  <c:v>56.453682319733097</c:v>
                </c:pt>
                <c:pt idx="358">
                  <c:v>56.453682319733097</c:v>
                </c:pt>
                <c:pt idx="359">
                  <c:v>56.710289966640993</c:v>
                </c:pt>
                <c:pt idx="360">
                  <c:v>56.710289966640993</c:v>
                </c:pt>
                <c:pt idx="361">
                  <c:v>56.710289966640993</c:v>
                </c:pt>
                <c:pt idx="362">
                  <c:v>56.710289966640993</c:v>
                </c:pt>
                <c:pt idx="363">
                  <c:v>56.710289966640993</c:v>
                </c:pt>
                <c:pt idx="364">
                  <c:v>56.710289966640993</c:v>
                </c:pt>
                <c:pt idx="365">
                  <c:v>56.710289966640993</c:v>
                </c:pt>
                <c:pt idx="366">
                  <c:v>56.710289966640993</c:v>
                </c:pt>
                <c:pt idx="367">
                  <c:v>56.710289966640993</c:v>
                </c:pt>
                <c:pt idx="368">
                  <c:v>56.710289966640993</c:v>
                </c:pt>
                <c:pt idx="369">
                  <c:v>56.710289966640993</c:v>
                </c:pt>
                <c:pt idx="370">
                  <c:v>56.710289966640993</c:v>
                </c:pt>
                <c:pt idx="371">
                  <c:v>56.710289966640993</c:v>
                </c:pt>
                <c:pt idx="372">
                  <c:v>56.710289966640993</c:v>
                </c:pt>
                <c:pt idx="373">
                  <c:v>56.710289966640993</c:v>
                </c:pt>
                <c:pt idx="374">
                  <c:v>56.710289966640993</c:v>
                </c:pt>
                <c:pt idx="375">
                  <c:v>56.710289966640993</c:v>
                </c:pt>
                <c:pt idx="376">
                  <c:v>56.710289966640993</c:v>
                </c:pt>
                <c:pt idx="377">
                  <c:v>56.710289966640993</c:v>
                </c:pt>
                <c:pt idx="378">
                  <c:v>56.710289966640993</c:v>
                </c:pt>
                <c:pt idx="379">
                  <c:v>56.710289966640993</c:v>
                </c:pt>
                <c:pt idx="380">
                  <c:v>56.710289966640993</c:v>
                </c:pt>
                <c:pt idx="381">
                  <c:v>56.710289966640993</c:v>
                </c:pt>
                <c:pt idx="382">
                  <c:v>56.197074672825252</c:v>
                </c:pt>
                <c:pt idx="383">
                  <c:v>56.197074672825252</c:v>
                </c:pt>
                <c:pt idx="384">
                  <c:v>56.197074672825252</c:v>
                </c:pt>
                <c:pt idx="385">
                  <c:v>56.197074672825252</c:v>
                </c:pt>
                <c:pt idx="386">
                  <c:v>56.197074672825252</c:v>
                </c:pt>
                <c:pt idx="387">
                  <c:v>56.197074672825252</c:v>
                </c:pt>
                <c:pt idx="388">
                  <c:v>56.197074672825252</c:v>
                </c:pt>
                <c:pt idx="389">
                  <c:v>56.197074672825252</c:v>
                </c:pt>
                <c:pt idx="390">
                  <c:v>55.940467025917329</c:v>
                </c:pt>
                <c:pt idx="391">
                  <c:v>55.940467025917329</c:v>
                </c:pt>
                <c:pt idx="392">
                  <c:v>55.940467025917329</c:v>
                </c:pt>
                <c:pt idx="393">
                  <c:v>55.940467025917329</c:v>
                </c:pt>
                <c:pt idx="394">
                  <c:v>55.940467025917329</c:v>
                </c:pt>
                <c:pt idx="395">
                  <c:v>55.940467025917329</c:v>
                </c:pt>
                <c:pt idx="396">
                  <c:v>55.940467025917329</c:v>
                </c:pt>
                <c:pt idx="397">
                  <c:v>55.940467025917329</c:v>
                </c:pt>
                <c:pt idx="398">
                  <c:v>55.940467025917329</c:v>
                </c:pt>
                <c:pt idx="399">
                  <c:v>55.940467025917329</c:v>
                </c:pt>
                <c:pt idx="400">
                  <c:v>55.940467025917329</c:v>
                </c:pt>
                <c:pt idx="401">
                  <c:v>55.940467025917329</c:v>
                </c:pt>
                <c:pt idx="402">
                  <c:v>55.940467025917329</c:v>
                </c:pt>
                <c:pt idx="403">
                  <c:v>55.555555555555557</c:v>
                </c:pt>
                <c:pt idx="404">
                  <c:v>55.555555555555557</c:v>
                </c:pt>
                <c:pt idx="405">
                  <c:v>55.555555555555557</c:v>
                </c:pt>
                <c:pt idx="406">
                  <c:v>55.555555555555557</c:v>
                </c:pt>
                <c:pt idx="407">
                  <c:v>55.555555555555557</c:v>
                </c:pt>
                <c:pt idx="408">
                  <c:v>55.555555555555557</c:v>
                </c:pt>
                <c:pt idx="409">
                  <c:v>55.555555555555557</c:v>
                </c:pt>
                <c:pt idx="410">
                  <c:v>55.555555555555557</c:v>
                </c:pt>
                <c:pt idx="411">
                  <c:v>55.555555555555557</c:v>
                </c:pt>
                <c:pt idx="412">
                  <c:v>55.555555555555557</c:v>
                </c:pt>
                <c:pt idx="413">
                  <c:v>55.555555555555557</c:v>
                </c:pt>
                <c:pt idx="414">
                  <c:v>55.555555555555557</c:v>
                </c:pt>
                <c:pt idx="415">
                  <c:v>55.555555555555557</c:v>
                </c:pt>
                <c:pt idx="416">
                  <c:v>55.555555555555557</c:v>
                </c:pt>
                <c:pt idx="417">
                  <c:v>55.555555555555557</c:v>
                </c:pt>
                <c:pt idx="418">
                  <c:v>55.555555555555557</c:v>
                </c:pt>
                <c:pt idx="419">
                  <c:v>55.555555555555557</c:v>
                </c:pt>
                <c:pt idx="420">
                  <c:v>55.555555555555557</c:v>
                </c:pt>
                <c:pt idx="421">
                  <c:v>55.555555555555557</c:v>
                </c:pt>
                <c:pt idx="422">
                  <c:v>55.555555555555557</c:v>
                </c:pt>
                <c:pt idx="423">
                  <c:v>55.555555555555557</c:v>
                </c:pt>
                <c:pt idx="424">
                  <c:v>55.555555555555557</c:v>
                </c:pt>
                <c:pt idx="425">
                  <c:v>55.555555555555557</c:v>
                </c:pt>
                <c:pt idx="426">
                  <c:v>55.555555555555557</c:v>
                </c:pt>
                <c:pt idx="427">
                  <c:v>55.555555555555557</c:v>
                </c:pt>
                <c:pt idx="428">
                  <c:v>55.555555555555557</c:v>
                </c:pt>
                <c:pt idx="429">
                  <c:v>55.555555555555557</c:v>
                </c:pt>
                <c:pt idx="430">
                  <c:v>55.555555555555557</c:v>
                </c:pt>
                <c:pt idx="431">
                  <c:v>55.555555555555557</c:v>
                </c:pt>
                <c:pt idx="432">
                  <c:v>55.555555555555557</c:v>
                </c:pt>
                <c:pt idx="433">
                  <c:v>55.555555555555557</c:v>
                </c:pt>
                <c:pt idx="434">
                  <c:v>55.555555555555557</c:v>
                </c:pt>
                <c:pt idx="435">
                  <c:v>55.555555555555557</c:v>
                </c:pt>
                <c:pt idx="436">
                  <c:v>55.555555555555557</c:v>
                </c:pt>
                <c:pt idx="437">
                  <c:v>55.555555555555557</c:v>
                </c:pt>
                <c:pt idx="438">
                  <c:v>55.555555555555557</c:v>
                </c:pt>
                <c:pt idx="439">
                  <c:v>55.555555555555557</c:v>
                </c:pt>
                <c:pt idx="440">
                  <c:v>55.555555555555557</c:v>
                </c:pt>
                <c:pt idx="441">
                  <c:v>55.555555555555557</c:v>
                </c:pt>
                <c:pt idx="442">
                  <c:v>55.555555555555557</c:v>
                </c:pt>
                <c:pt idx="443">
                  <c:v>55.555555555555557</c:v>
                </c:pt>
                <c:pt idx="444">
                  <c:v>55.555555555555557</c:v>
                </c:pt>
                <c:pt idx="445">
                  <c:v>55.555555555555557</c:v>
                </c:pt>
                <c:pt idx="446">
                  <c:v>55.555555555555557</c:v>
                </c:pt>
                <c:pt idx="447">
                  <c:v>55.555555555555557</c:v>
                </c:pt>
                <c:pt idx="448">
                  <c:v>55.555555555555557</c:v>
                </c:pt>
                <c:pt idx="449">
                  <c:v>55.555555555555557</c:v>
                </c:pt>
                <c:pt idx="450">
                  <c:v>55.555555555555557</c:v>
                </c:pt>
                <c:pt idx="451">
                  <c:v>55.555555555555557</c:v>
                </c:pt>
                <c:pt idx="452">
                  <c:v>55.555555555555557</c:v>
                </c:pt>
                <c:pt idx="453">
                  <c:v>55.555555555555557</c:v>
                </c:pt>
                <c:pt idx="454">
                  <c:v>55.555555555555557</c:v>
                </c:pt>
                <c:pt idx="455">
                  <c:v>55.555555555555557</c:v>
                </c:pt>
                <c:pt idx="456">
                  <c:v>55.555555555555557</c:v>
                </c:pt>
                <c:pt idx="457">
                  <c:v>55.555555555555557</c:v>
                </c:pt>
                <c:pt idx="458">
                  <c:v>55.555555555555557</c:v>
                </c:pt>
                <c:pt idx="459">
                  <c:v>55.555555555555557</c:v>
                </c:pt>
                <c:pt idx="460">
                  <c:v>55.555555555555557</c:v>
                </c:pt>
                <c:pt idx="461">
                  <c:v>55.555555555555557</c:v>
                </c:pt>
                <c:pt idx="462">
                  <c:v>55.555555555555557</c:v>
                </c:pt>
                <c:pt idx="463">
                  <c:v>55.555555555555557</c:v>
                </c:pt>
                <c:pt idx="464">
                  <c:v>55.555555555555557</c:v>
                </c:pt>
                <c:pt idx="465">
                  <c:v>55.555555555555557</c:v>
                </c:pt>
                <c:pt idx="466">
                  <c:v>55.555555555555557</c:v>
                </c:pt>
                <c:pt idx="467">
                  <c:v>55.555555555555557</c:v>
                </c:pt>
                <c:pt idx="468">
                  <c:v>55.555555555555557</c:v>
                </c:pt>
                <c:pt idx="469">
                  <c:v>55.555555555555557</c:v>
                </c:pt>
                <c:pt idx="470">
                  <c:v>55.555555555555557</c:v>
                </c:pt>
                <c:pt idx="471">
                  <c:v>55.555555555555557</c:v>
                </c:pt>
                <c:pt idx="472">
                  <c:v>55.555555555555557</c:v>
                </c:pt>
                <c:pt idx="473">
                  <c:v>55.555555555555557</c:v>
                </c:pt>
                <c:pt idx="474">
                  <c:v>55.555555555555557</c:v>
                </c:pt>
                <c:pt idx="475">
                  <c:v>55.555555555555557</c:v>
                </c:pt>
                <c:pt idx="476">
                  <c:v>55.555555555555557</c:v>
                </c:pt>
                <c:pt idx="477">
                  <c:v>55.555555555555557</c:v>
                </c:pt>
                <c:pt idx="478">
                  <c:v>55.555555555555557</c:v>
                </c:pt>
                <c:pt idx="479">
                  <c:v>55.555555555555557</c:v>
                </c:pt>
                <c:pt idx="480">
                  <c:v>55.555555555555557</c:v>
                </c:pt>
                <c:pt idx="481">
                  <c:v>55.555555555555557</c:v>
                </c:pt>
                <c:pt idx="482">
                  <c:v>55.555555555555557</c:v>
                </c:pt>
                <c:pt idx="483">
                  <c:v>55.683859379009498</c:v>
                </c:pt>
                <c:pt idx="484">
                  <c:v>55.683859379009498</c:v>
                </c:pt>
                <c:pt idx="485">
                  <c:v>55.683859379009498</c:v>
                </c:pt>
                <c:pt idx="486">
                  <c:v>55.683859379009498</c:v>
                </c:pt>
                <c:pt idx="487">
                  <c:v>55.683859379009498</c:v>
                </c:pt>
                <c:pt idx="488">
                  <c:v>55.683859379009498</c:v>
                </c:pt>
                <c:pt idx="489">
                  <c:v>55.683859379009498</c:v>
                </c:pt>
                <c:pt idx="490">
                  <c:v>55.683859379009498</c:v>
                </c:pt>
                <c:pt idx="491">
                  <c:v>55.683859379009498</c:v>
                </c:pt>
                <c:pt idx="492">
                  <c:v>55.683859379009498</c:v>
                </c:pt>
                <c:pt idx="493">
                  <c:v>55.683859379009498</c:v>
                </c:pt>
                <c:pt idx="494">
                  <c:v>55.683859379009498</c:v>
                </c:pt>
                <c:pt idx="495">
                  <c:v>55.683859379009498</c:v>
                </c:pt>
                <c:pt idx="496">
                  <c:v>55.940467025917329</c:v>
                </c:pt>
                <c:pt idx="497">
                  <c:v>55.940467025917329</c:v>
                </c:pt>
                <c:pt idx="498">
                  <c:v>55.940467025917329</c:v>
                </c:pt>
                <c:pt idx="499">
                  <c:v>55.940467025917329</c:v>
                </c:pt>
                <c:pt idx="500">
                  <c:v>55.940467025917329</c:v>
                </c:pt>
                <c:pt idx="501">
                  <c:v>55.940467025917329</c:v>
                </c:pt>
                <c:pt idx="502">
                  <c:v>55.940467025917329</c:v>
                </c:pt>
                <c:pt idx="503">
                  <c:v>55.940467025917329</c:v>
                </c:pt>
                <c:pt idx="504">
                  <c:v>55.940467025917329</c:v>
                </c:pt>
                <c:pt idx="505">
                  <c:v>55.940467025917329</c:v>
                </c:pt>
                <c:pt idx="506">
                  <c:v>55.940467025917329</c:v>
                </c:pt>
                <c:pt idx="507">
                  <c:v>55.940467025917329</c:v>
                </c:pt>
                <c:pt idx="508">
                  <c:v>55.940467025917329</c:v>
                </c:pt>
                <c:pt idx="509">
                  <c:v>55.940467025917329</c:v>
                </c:pt>
                <c:pt idx="510">
                  <c:v>55.940467025917329</c:v>
                </c:pt>
                <c:pt idx="511">
                  <c:v>55.940467025917329</c:v>
                </c:pt>
                <c:pt idx="512">
                  <c:v>55.940467025917329</c:v>
                </c:pt>
                <c:pt idx="513">
                  <c:v>55.940467025917329</c:v>
                </c:pt>
                <c:pt idx="514">
                  <c:v>55.427251732101617</c:v>
                </c:pt>
                <c:pt idx="515">
                  <c:v>55.298947908647683</c:v>
                </c:pt>
                <c:pt idx="516">
                  <c:v>55.298947908647683</c:v>
                </c:pt>
                <c:pt idx="517">
                  <c:v>55.298947908647683</c:v>
                </c:pt>
                <c:pt idx="518">
                  <c:v>55.298947908647683</c:v>
                </c:pt>
                <c:pt idx="519">
                  <c:v>55.298947908647683</c:v>
                </c:pt>
                <c:pt idx="520">
                  <c:v>55.298947908647683</c:v>
                </c:pt>
                <c:pt idx="521">
                  <c:v>55.298947908647683</c:v>
                </c:pt>
                <c:pt idx="522">
                  <c:v>55.298947908647683</c:v>
                </c:pt>
                <c:pt idx="523">
                  <c:v>55.298947908647683</c:v>
                </c:pt>
                <c:pt idx="524">
                  <c:v>55.298947908647683</c:v>
                </c:pt>
                <c:pt idx="525">
                  <c:v>55.298947908647683</c:v>
                </c:pt>
                <c:pt idx="526">
                  <c:v>55.298947908647683</c:v>
                </c:pt>
                <c:pt idx="527">
                  <c:v>55.298947908647683</c:v>
                </c:pt>
                <c:pt idx="528">
                  <c:v>55.298947908647683</c:v>
                </c:pt>
                <c:pt idx="529">
                  <c:v>55.298947908647683</c:v>
                </c:pt>
                <c:pt idx="530">
                  <c:v>55.298947908647683</c:v>
                </c:pt>
                <c:pt idx="531">
                  <c:v>55.298947908647683</c:v>
                </c:pt>
                <c:pt idx="532">
                  <c:v>55.298947908647683</c:v>
                </c:pt>
                <c:pt idx="533">
                  <c:v>55.298947908647683</c:v>
                </c:pt>
                <c:pt idx="534">
                  <c:v>55.298947908647683</c:v>
                </c:pt>
                <c:pt idx="535">
                  <c:v>55.298947908647683</c:v>
                </c:pt>
                <c:pt idx="536">
                  <c:v>55.298947908647683</c:v>
                </c:pt>
                <c:pt idx="537">
                  <c:v>55.298947908647683</c:v>
                </c:pt>
                <c:pt idx="538">
                  <c:v>55.298947908647683</c:v>
                </c:pt>
                <c:pt idx="539">
                  <c:v>55.298947908647683</c:v>
                </c:pt>
                <c:pt idx="540">
                  <c:v>55.298947908647683</c:v>
                </c:pt>
                <c:pt idx="541">
                  <c:v>55.298947908647683</c:v>
                </c:pt>
                <c:pt idx="542">
                  <c:v>55.298947908647683</c:v>
                </c:pt>
                <c:pt idx="543">
                  <c:v>55.298947908647683</c:v>
                </c:pt>
                <c:pt idx="544">
                  <c:v>55.298947908647683</c:v>
                </c:pt>
                <c:pt idx="545">
                  <c:v>55.298947908647683</c:v>
                </c:pt>
                <c:pt idx="546">
                  <c:v>55.298947908647683</c:v>
                </c:pt>
                <c:pt idx="547">
                  <c:v>55.298947908647683</c:v>
                </c:pt>
                <c:pt idx="548">
                  <c:v>55.298947908647683</c:v>
                </c:pt>
                <c:pt idx="549">
                  <c:v>55.298947908647683</c:v>
                </c:pt>
                <c:pt idx="550">
                  <c:v>55.298947908647683</c:v>
                </c:pt>
                <c:pt idx="551">
                  <c:v>55.298947908647683</c:v>
                </c:pt>
                <c:pt idx="552">
                  <c:v>55.298947908647683</c:v>
                </c:pt>
                <c:pt idx="553">
                  <c:v>55.298947908647683</c:v>
                </c:pt>
                <c:pt idx="554">
                  <c:v>55.298947908647683</c:v>
                </c:pt>
                <c:pt idx="555">
                  <c:v>55.298947908647683</c:v>
                </c:pt>
                <c:pt idx="556">
                  <c:v>55.298947908647683</c:v>
                </c:pt>
                <c:pt idx="557">
                  <c:v>55.298947908647683</c:v>
                </c:pt>
                <c:pt idx="558">
                  <c:v>55.298947908647683</c:v>
                </c:pt>
                <c:pt idx="559">
                  <c:v>55.298947908647683</c:v>
                </c:pt>
                <c:pt idx="560">
                  <c:v>55.298947908647683</c:v>
                </c:pt>
                <c:pt idx="561">
                  <c:v>55.298947908647683</c:v>
                </c:pt>
                <c:pt idx="562">
                  <c:v>55.298947908647683</c:v>
                </c:pt>
                <c:pt idx="563">
                  <c:v>55.298947908647683</c:v>
                </c:pt>
                <c:pt idx="564">
                  <c:v>55.298947908647683</c:v>
                </c:pt>
                <c:pt idx="565">
                  <c:v>55.298947908647683</c:v>
                </c:pt>
                <c:pt idx="566">
                  <c:v>55.298947908647683</c:v>
                </c:pt>
                <c:pt idx="567">
                  <c:v>55.298947908647683</c:v>
                </c:pt>
                <c:pt idx="568">
                  <c:v>55.298947908647683</c:v>
                </c:pt>
                <c:pt idx="569">
                  <c:v>55.298947908647683</c:v>
                </c:pt>
                <c:pt idx="570">
                  <c:v>55.298947908647683</c:v>
                </c:pt>
                <c:pt idx="571">
                  <c:v>55.298947908647683</c:v>
                </c:pt>
                <c:pt idx="572">
                  <c:v>55.298947908647683</c:v>
                </c:pt>
                <c:pt idx="573">
                  <c:v>55.298947908647683</c:v>
                </c:pt>
                <c:pt idx="574">
                  <c:v>55.298947908647683</c:v>
                </c:pt>
                <c:pt idx="575">
                  <c:v>55.298947908647683</c:v>
                </c:pt>
                <c:pt idx="576">
                  <c:v>55.298947908647683</c:v>
                </c:pt>
                <c:pt idx="577">
                  <c:v>55.298947908647683</c:v>
                </c:pt>
                <c:pt idx="578">
                  <c:v>55.298947908647683</c:v>
                </c:pt>
                <c:pt idx="579">
                  <c:v>55.298947908647683</c:v>
                </c:pt>
                <c:pt idx="580">
                  <c:v>55.298947908647683</c:v>
                </c:pt>
                <c:pt idx="581">
                  <c:v>55.298947908647683</c:v>
                </c:pt>
                <c:pt idx="582">
                  <c:v>55.298947908647683</c:v>
                </c:pt>
                <c:pt idx="583">
                  <c:v>55.298947908647683</c:v>
                </c:pt>
                <c:pt idx="584">
                  <c:v>55.298947908647683</c:v>
                </c:pt>
                <c:pt idx="585">
                  <c:v>55.298947908647683</c:v>
                </c:pt>
                <c:pt idx="586">
                  <c:v>55.298947908647683</c:v>
                </c:pt>
                <c:pt idx="587">
                  <c:v>55.298947908647683</c:v>
                </c:pt>
                <c:pt idx="588">
                  <c:v>55.298947908647683</c:v>
                </c:pt>
                <c:pt idx="589">
                  <c:v>55.298947908647683</c:v>
                </c:pt>
                <c:pt idx="590">
                  <c:v>55.298947908647683</c:v>
                </c:pt>
                <c:pt idx="591">
                  <c:v>55.298947908647683</c:v>
                </c:pt>
                <c:pt idx="592">
                  <c:v>55.298947908647683</c:v>
                </c:pt>
                <c:pt idx="593">
                  <c:v>55.298947908647683</c:v>
                </c:pt>
                <c:pt idx="594">
                  <c:v>55.298947908647683</c:v>
                </c:pt>
                <c:pt idx="595">
                  <c:v>55.298947908647683</c:v>
                </c:pt>
                <c:pt idx="596">
                  <c:v>56.710289966640993</c:v>
                </c:pt>
                <c:pt idx="597">
                  <c:v>56.581986143187073</c:v>
                </c:pt>
                <c:pt idx="598">
                  <c:v>56.581986143187073</c:v>
                </c:pt>
                <c:pt idx="599">
                  <c:v>56.966897613548873</c:v>
                </c:pt>
                <c:pt idx="600">
                  <c:v>57.736720554272523</c:v>
                </c:pt>
                <c:pt idx="601">
                  <c:v>57.480112907364642</c:v>
                </c:pt>
                <c:pt idx="602">
                  <c:v>57.480112907364642</c:v>
                </c:pt>
                <c:pt idx="603">
                  <c:v>57.608416730818583</c:v>
                </c:pt>
                <c:pt idx="604">
                  <c:v>57.736720554272523</c:v>
                </c:pt>
                <c:pt idx="605">
                  <c:v>57.223505260456761</c:v>
                </c:pt>
                <c:pt idx="606">
                  <c:v>57.223505260456761</c:v>
                </c:pt>
                <c:pt idx="607">
                  <c:v>57.223505260456761</c:v>
                </c:pt>
                <c:pt idx="608">
                  <c:v>57.223505260456761</c:v>
                </c:pt>
                <c:pt idx="609">
                  <c:v>57.223505260456761</c:v>
                </c:pt>
                <c:pt idx="610">
                  <c:v>57.223505260456761</c:v>
                </c:pt>
                <c:pt idx="611">
                  <c:v>57.223505260456761</c:v>
                </c:pt>
                <c:pt idx="612">
                  <c:v>57.223505260456761</c:v>
                </c:pt>
                <c:pt idx="613">
                  <c:v>57.223505260456761</c:v>
                </c:pt>
                <c:pt idx="614">
                  <c:v>57.223505260456761</c:v>
                </c:pt>
                <c:pt idx="615">
                  <c:v>57.223505260456761</c:v>
                </c:pt>
                <c:pt idx="616">
                  <c:v>57.223505260456761</c:v>
                </c:pt>
                <c:pt idx="617">
                  <c:v>58.249935848088299</c:v>
                </c:pt>
                <c:pt idx="618">
                  <c:v>58.50654349499613</c:v>
                </c:pt>
                <c:pt idx="619">
                  <c:v>58.249935848088299</c:v>
                </c:pt>
                <c:pt idx="620">
                  <c:v>57.993328201180397</c:v>
                </c:pt>
                <c:pt idx="621">
                  <c:v>57.993328201180397</c:v>
                </c:pt>
                <c:pt idx="622">
                  <c:v>57.993328201180397</c:v>
                </c:pt>
                <c:pt idx="623">
                  <c:v>57.736720554272523</c:v>
                </c:pt>
                <c:pt idx="624">
                  <c:v>56.966897613548873</c:v>
                </c:pt>
                <c:pt idx="625">
                  <c:v>56.838593790094947</c:v>
                </c:pt>
                <c:pt idx="626">
                  <c:v>56.838593790094947</c:v>
                </c:pt>
                <c:pt idx="627">
                  <c:v>56.838593790094947</c:v>
                </c:pt>
                <c:pt idx="628">
                  <c:v>57.223505260456761</c:v>
                </c:pt>
                <c:pt idx="629">
                  <c:v>57.480112907364642</c:v>
                </c:pt>
                <c:pt idx="630">
                  <c:v>57.736720554272523</c:v>
                </c:pt>
                <c:pt idx="631">
                  <c:v>57.993328201180397</c:v>
                </c:pt>
                <c:pt idx="632">
                  <c:v>58.121632024634337</c:v>
                </c:pt>
                <c:pt idx="633">
                  <c:v>58.378239671542183</c:v>
                </c:pt>
                <c:pt idx="634">
                  <c:v>58.378239671542183</c:v>
                </c:pt>
                <c:pt idx="635">
                  <c:v>57.993328201180397</c:v>
                </c:pt>
                <c:pt idx="636">
                  <c:v>57.736720554272523</c:v>
                </c:pt>
                <c:pt idx="637">
                  <c:v>57.736720554272523</c:v>
                </c:pt>
                <c:pt idx="638">
                  <c:v>57.865024377726428</c:v>
                </c:pt>
                <c:pt idx="639">
                  <c:v>57.993328201180397</c:v>
                </c:pt>
                <c:pt idx="640">
                  <c:v>57.993328201180397</c:v>
                </c:pt>
                <c:pt idx="641">
                  <c:v>57.993328201180397</c:v>
                </c:pt>
                <c:pt idx="642">
                  <c:v>57.736720554272523</c:v>
                </c:pt>
                <c:pt idx="643">
                  <c:v>57.736720554272523</c:v>
                </c:pt>
                <c:pt idx="644">
                  <c:v>57.736720554272523</c:v>
                </c:pt>
                <c:pt idx="645">
                  <c:v>57.736720554272523</c:v>
                </c:pt>
                <c:pt idx="646">
                  <c:v>57.608416730818583</c:v>
                </c:pt>
                <c:pt idx="647">
                  <c:v>57.608416730818583</c:v>
                </c:pt>
                <c:pt idx="648">
                  <c:v>57.480112907364642</c:v>
                </c:pt>
                <c:pt idx="649">
                  <c:v>57.480112907364642</c:v>
                </c:pt>
                <c:pt idx="650">
                  <c:v>57.480112907364642</c:v>
                </c:pt>
                <c:pt idx="651">
                  <c:v>56.3253784962792</c:v>
                </c:pt>
                <c:pt idx="652">
                  <c:v>56.068770849371312</c:v>
                </c:pt>
                <c:pt idx="653">
                  <c:v>56.068770849371312</c:v>
                </c:pt>
                <c:pt idx="654">
                  <c:v>55.81216320246341</c:v>
                </c:pt>
                <c:pt idx="655">
                  <c:v>55.940467025917329</c:v>
                </c:pt>
                <c:pt idx="656">
                  <c:v>55.683859379009498</c:v>
                </c:pt>
                <c:pt idx="657">
                  <c:v>55.683859379009498</c:v>
                </c:pt>
                <c:pt idx="658">
                  <c:v>55.683859379009498</c:v>
                </c:pt>
                <c:pt idx="659">
                  <c:v>55.683859379009498</c:v>
                </c:pt>
                <c:pt idx="660">
                  <c:v>55.683859379009498</c:v>
                </c:pt>
                <c:pt idx="661">
                  <c:v>55.298947908647683</c:v>
                </c:pt>
                <c:pt idx="662">
                  <c:v>54.65742879137796</c:v>
                </c:pt>
                <c:pt idx="663">
                  <c:v>54.400821144470108</c:v>
                </c:pt>
                <c:pt idx="664">
                  <c:v>54.400821144470108</c:v>
                </c:pt>
                <c:pt idx="665">
                  <c:v>55.042340261739803</c:v>
                </c:pt>
                <c:pt idx="666">
                  <c:v>55.042340261739803</c:v>
                </c:pt>
                <c:pt idx="667">
                  <c:v>55.298947908647683</c:v>
                </c:pt>
                <c:pt idx="668">
                  <c:v>55.298947908647683</c:v>
                </c:pt>
                <c:pt idx="669">
                  <c:v>54.914036438285848</c:v>
                </c:pt>
                <c:pt idx="670">
                  <c:v>54.914036438285848</c:v>
                </c:pt>
                <c:pt idx="671">
                  <c:v>54.914036438285848</c:v>
                </c:pt>
                <c:pt idx="672">
                  <c:v>54.914036438285848</c:v>
                </c:pt>
                <c:pt idx="673">
                  <c:v>55.298947908647683</c:v>
                </c:pt>
                <c:pt idx="674">
                  <c:v>55.427251732101617</c:v>
                </c:pt>
                <c:pt idx="675">
                  <c:v>55.298947908647683</c:v>
                </c:pt>
                <c:pt idx="676">
                  <c:v>55.298947908647683</c:v>
                </c:pt>
                <c:pt idx="677">
                  <c:v>55.683859379009498</c:v>
                </c:pt>
                <c:pt idx="678">
                  <c:v>57.865024377726428</c:v>
                </c:pt>
                <c:pt idx="679">
                  <c:v>59.661277906081601</c:v>
                </c:pt>
                <c:pt idx="680">
                  <c:v>58.763151141904032</c:v>
                </c:pt>
                <c:pt idx="681">
                  <c:v>58.249935848088299</c:v>
                </c:pt>
                <c:pt idx="682">
                  <c:v>59.019758788811913</c:v>
                </c:pt>
                <c:pt idx="683">
                  <c:v>59.661277906081601</c:v>
                </c:pt>
                <c:pt idx="684">
                  <c:v>59.789581729535541</c:v>
                </c:pt>
                <c:pt idx="685">
                  <c:v>59.789581729535541</c:v>
                </c:pt>
                <c:pt idx="686">
                  <c:v>59.404670259173727</c:v>
                </c:pt>
                <c:pt idx="687">
                  <c:v>59.532974082627653</c:v>
                </c:pt>
                <c:pt idx="688">
                  <c:v>59.532974082627653</c:v>
                </c:pt>
                <c:pt idx="689">
                  <c:v>59.019758788811913</c:v>
                </c:pt>
                <c:pt idx="690">
                  <c:v>59.148062612265853</c:v>
                </c:pt>
                <c:pt idx="691">
                  <c:v>59.276366435719801</c:v>
                </c:pt>
                <c:pt idx="692">
                  <c:v>59.276366435719801</c:v>
                </c:pt>
                <c:pt idx="693">
                  <c:v>59.276366435719801</c:v>
                </c:pt>
                <c:pt idx="694">
                  <c:v>59.276366435719801</c:v>
                </c:pt>
                <c:pt idx="695">
                  <c:v>59.276366435719801</c:v>
                </c:pt>
                <c:pt idx="696">
                  <c:v>59.148062612265853</c:v>
                </c:pt>
                <c:pt idx="697">
                  <c:v>59.019758788811913</c:v>
                </c:pt>
                <c:pt idx="698">
                  <c:v>59.019758788811913</c:v>
                </c:pt>
                <c:pt idx="699">
                  <c:v>59.019758788811913</c:v>
                </c:pt>
                <c:pt idx="700">
                  <c:v>59.019758788811913</c:v>
                </c:pt>
                <c:pt idx="701">
                  <c:v>59.019758788811913</c:v>
                </c:pt>
                <c:pt idx="702">
                  <c:v>59.019758788811913</c:v>
                </c:pt>
                <c:pt idx="703">
                  <c:v>59.019758788811913</c:v>
                </c:pt>
                <c:pt idx="704">
                  <c:v>59.019758788811913</c:v>
                </c:pt>
                <c:pt idx="705">
                  <c:v>59.019758788811913</c:v>
                </c:pt>
                <c:pt idx="706">
                  <c:v>59.019758788811913</c:v>
                </c:pt>
                <c:pt idx="707">
                  <c:v>59.019758788811913</c:v>
                </c:pt>
                <c:pt idx="708">
                  <c:v>59.019758788811913</c:v>
                </c:pt>
                <c:pt idx="709">
                  <c:v>59.019758788811913</c:v>
                </c:pt>
                <c:pt idx="710">
                  <c:v>58.891454965357973</c:v>
                </c:pt>
                <c:pt idx="711">
                  <c:v>58.891454965357973</c:v>
                </c:pt>
                <c:pt idx="712">
                  <c:v>58.891454965357973</c:v>
                </c:pt>
                <c:pt idx="713">
                  <c:v>58.891454965357973</c:v>
                </c:pt>
                <c:pt idx="714">
                  <c:v>58.891454965357973</c:v>
                </c:pt>
                <c:pt idx="715">
                  <c:v>58.121632024634337</c:v>
                </c:pt>
                <c:pt idx="716">
                  <c:v>58.50654349499613</c:v>
                </c:pt>
                <c:pt idx="717">
                  <c:v>57.993328201180397</c:v>
                </c:pt>
                <c:pt idx="718">
                  <c:v>57.993328201180397</c:v>
                </c:pt>
                <c:pt idx="719">
                  <c:v>57.993328201180397</c:v>
                </c:pt>
                <c:pt idx="720">
                  <c:v>57.993328201180397</c:v>
                </c:pt>
                <c:pt idx="721">
                  <c:v>58.249935848088299</c:v>
                </c:pt>
                <c:pt idx="722">
                  <c:v>58.50654349499613</c:v>
                </c:pt>
                <c:pt idx="723">
                  <c:v>58.50654349499613</c:v>
                </c:pt>
                <c:pt idx="724">
                  <c:v>58.50654349499613</c:v>
                </c:pt>
                <c:pt idx="725">
                  <c:v>58.50654349499613</c:v>
                </c:pt>
                <c:pt idx="726">
                  <c:v>58.50654349499613</c:v>
                </c:pt>
                <c:pt idx="727">
                  <c:v>58.634847318450099</c:v>
                </c:pt>
                <c:pt idx="728">
                  <c:v>58.763151141904032</c:v>
                </c:pt>
                <c:pt idx="729">
                  <c:v>58.763151141904032</c:v>
                </c:pt>
                <c:pt idx="730">
                  <c:v>58.50654349499613</c:v>
                </c:pt>
                <c:pt idx="731">
                  <c:v>58.50654349499613</c:v>
                </c:pt>
                <c:pt idx="732">
                  <c:v>58.50654349499613</c:v>
                </c:pt>
                <c:pt idx="733">
                  <c:v>58.50654349499613</c:v>
                </c:pt>
                <c:pt idx="734">
                  <c:v>58.50654349499613</c:v>
                </c:pt>
                <c:pt idx="735">
                  <c:v>58.50654349499613</c:v>
                </c:pt>
                <c:pt idx="736">
                  <c:v>58.50654349499613</c:v>
                </c:pt>
                <c:pt idx="737">
                  <c:v>58.121632024634337</c:v>
                </c:pt>
                <c:pt idx="738">
                  <c:v>58.121632024634337</c:v>
                </c:pt>
                <c:pt idx="739">
                  <c:v>58.249935848088299</c:v>
                </c:pt>
                <c:pt idx="740">
                  <c:v>58.249935848088299</c:v>
                </c:pt>
                <c:pt idx="741">
                  <c:v>58.249935848088299</c:v>
                </c:pt>
                <c:pt idx="742">
                  <c:v>58.249935848088299</c:v>
                </c:pt>
                <c:pt idx="743">
                  <c:v>58.249935848088299</c:v>
                </c:pt>
                <c:pt idx="744">
                  <c:v>58.249935848088299</c:v>
                </c:pt>
                <c:pt idx="745">
                  <c:v>58.249935848088299</c:v>
                </c:pt>
                <c:pt idx="746">
                  <c:v>58.249935848088299</c:v>
                </c:pt>
                <c:pt idx="747">
                  <c:v>58.249935848088299</c:v>
                </c:pt>
                <c:pt idx="748">
                  <c:v>58.249935848088299</c:v>
                </c:pt>
                <c:pt idx="749">
                  <c:v>58.121632024634337</c:v>
                </c:pt>
                <c:pt idx="750">
                  <c:v>57.736720554272523</c:v>
                </c:pt>
                <c:pt idx="751">
                  <c:v>57.736720554272523</c:v>
                </c:pt>
                <c:pt idx="752">
                  <c:v>57.736720554272523</c:v>
                </c:pt>
                <c:pt idx="753">
                  <c:v>57.736720554272523</c:v>
                </c:pt>
                <c:pt idx="754">
                  <c:v>57.993328201180397</c:v>
                </c:pt>
                <c:pt idx="755">
                  <c:v>57.993328201180397</c:v>
                </c:pt>
                <c:pt idx="756">
                  <c:v>57.736720554272523</c:v>
                </c:pt>
                <c:pt idx="757">
                  <c:v>57.736720554272523</c:v>
                </c:pt>
                <c:pt idx="758">
                  <c:v>57.736720554272523</c:v>
                </c:pt>
                <c:pt idx="759">
                  <c:v>57.736720554272523</c:v>
                </c:pt>
                <c:pt idx="760">
                  <c:v>57.736720554272523</c:v>
                </c:pt>
                <c:pt idx="761">
                  <c:v>57.736720554272523</c:v>
                </c:pt>
                <c:pt idx="762">
                  <c:v>57.865024377726428</c:v>
                </c:pt>
                <c:pt idx="763">
                  <c:v>57.865024377726428</c:v>
                </c:pt>
                <c:pt idx="764">
                  <c:v>57.865024377726428</c:v>
                </c:pt>
                <c:pt idx="765">
                  <c:v>57.865024377726428</c:v>
                </c:pt>
                <c:pt idx="766">
                  <c:v>58.249935848088299</c:v>
                </c:pt>
                <c:pt idx="767">
                  <c:v>58.634847318450099</c:v>
                </c:pt>
                <c:pt idx="768">
                  <c:v>58.763151141904032</c:v>
                </c:pt>
                <c:pt idx="769">
                  <c:v>58.763151141904032</c:v>
                </c:pt>
                <c:pt idx="770">
                  <c:v>58.891454965357973</c:v>
                </c:pt>
                <c:pt idx="771">
                  <c:v>58.891454965357973</c:v>
                </c:pt>
                <c:pt idx="772">
                  <c:v>58.763151141904032</c:v>
                </c:pt>
                <c:pt idx="773">
                  <c:v>58.763151141904032</c:v>
                </c:pt>
                <c:pt idx="774">
                  <c:v>58.763151141904032</c:v>
                </c:pt>
                <c:pt idx="775">
                  <c:v>58.634847318450099</c:v>
                </c:pt>
                <c:pt idx="776">
                  <c:v>57.480112907364642</c:v>
                </c:pt>
                <c:pt idx="777">
                  <c:v>57.480112907364642</c:v>
                </c:pt>
                <c:pt idx="778">
                  <c:v>57.480112907364642</c:v>
                </c:pt>
                <c:pt idx="779">
                  <c:v>57.480112907364642</c:v>
                </c:pt>
                <c:pt idx="780">
                  <c:v>57.480112907364642</c:v>
                </c:pt>
                <c:pt idx="781">
                  <c:v>57.608416730818583</c:v>
                </c:pt>
                <c:pt idx="782">
                  <c:v>57.608416730818583</c:v>
                </c:pt>
                <c:pt idx="783">
                  <c:v>57.865024377726428</c:v>
                </c:pt>
                <c:pt idx="784">
                  <c:v>57.865024377726428</c:v>
                </c:pt>
                <c:pt idx="785">
                  <c:v>57.480112907364642</c:v>
                </c:pt>
                <c:pt idx="786">
                  <c:v>57.351809083910652</c:v>
                </c:pt>
                <c:pt idx="787">
                  <c:v>57.865024377726428</c:v>
                </c:pt>
                <c:pt idx="788">
                  <c:v>57.865024377726428</c:v>
                </c:pt>
                <c:pt idx="789">
                  <c:v>57.865024377726428</c:v>
                </c:pt>
                <c:pt idx="790">
                  <c:v>57.993328201180397</c:v>
                </c:pt>
                <c:pt idx="791">
                  <c:v>57.993328201180397</c:v>
                </c:pt>
                <c:pt idx="792">
                  <c:v>57.993328201180397</c:v>
                </c:pt>
                <c:pt idx="793">
                  <c:v>57.993328201180397</c:v>
                </c:pt>
                <c:pt idx="794">
                  <c:v>57.993328201180397</c:v>
                </c:pt>
                <c:pt idx="795">
                  <c:v>57.993328201180397</c:v>
                </c:pt>
                <c:pt idx="796">
                  <c:v>57.993328201180397</c:v>
                </c:pt>
                <c:pt idx="797">
                  <c:v>57.993328201180397</c:v>
                </c:pt>
                <c:pt idx="798">
                  <c:v>57.993328201180397</c:v>
                </c:pt>
                <c:pt idx="799">
                  <c:v>57.993328201180397</c:v>
                </c:pt>
                <c:pt idx="800">
                  <c:v>57.993328201180397</c:v>
                </c:pt>
                <c:pt idx="801">
                  <c:v>57.993328201180397</c:v>
                </c:pt>
                <c:pt idx="802">
                  <c:v>57.865024377726428</c:v>
                </c:pt>
                <c:pt idx="803">
                  <c:v>57.865024377726428</c:v>
                </c:pt>
                <c:pt idx="804">
                  <c:v>57.865024377726428</c:v>
                </c:pt>
                <c:pt idx="805">
                  <c:v>57.993328201180397</c:v>
                </c:pt>
                <c:pt idx="806">
                  <c:v>57.993328201180397</c:v>
                </c:pt>
                <c:pt idx="807">
                  <c:v>57.736720554272523</c:v>
                </c:pt>
                <c:pt idx="808">
                  <c:v>58.249935848088299</c:v>
                </c:pt>
                <c:pt idx="809">
                  <c:v>58.249935848088299</c:v>
                </c:pt>
                <c:pt idx="810">
                  <c:v>58.378239671542183</c:v>
                </c:pt>
                <c:pt idx="811">
                  <c:v>58.50654349499613</c:v>
                </c:pt>
                <c:pt idx="812">
                  <c:v>58.378239671542183</c:v>
                </c:pt>
                <c:pt idx="813">
                  <c:v>58.763151141904032</c:v>
                </c:pt>
                <c:pt idx="814">
                  <c:v>58.763151141904032</c:v>
                </c:pt>
                <c:pt idx="815">
                  <c:v>58.50654349499613</c:v>
                </c:pt>
                <c:pt idx="816">
                  <c:v>58.249935848088299</c:v>
                </c:pt>
                <c:pt idx="817">
                  <c:v>58.763151141904032</c:v>
                </c:pt>
                <c:pt idx="818">
                  <c:v>58.50654349499613</c:v>
                </c:pt>
                <c:pt idx="819">
                  <c:v>58.634847318450099</c:v>
                </c:pt>
                <c:pt idx="820">
                  <c:v>58.763151141904032</c:v>
                </c:pt>
                <c:pt idx="821">
                  <c:v>59.019758788811913</c:v>
                </c:pt>
                <c:pt idx="822">
                  <c:v>59.019758788811913</c:v>
                </c:pt>
                <c:pt idx="823">
                  <c:v>58.891454965357973</c:v>
                </c:pt>
                <c:pt idx="824">
                  <c:v>58.763151141904032</c:v>
                </c:pt>
                <c:pt idx="825">
                  <c:v>58.50654349499613</c:v>
                </c:pt>
                <c:pt idx="826">
                  <c:v>58.50654349499613</c:v>
                </c:pt>
                <c:pt idx="827">
                  <c:v>58.50654349499613</c:v>
                </c:pt>
                <c:pt idx="828">
                  <c:v>58.50654349499613</c:v>
                </c:pt>
                <c:pt idx="829">
                  <c:v>58.763151141904032</c:v>
                </c:pt>
                <c:pt idx="830">
                  <c:v>58.891454965357973</c:v>
                </c:pt>
                <c:pt idx="831">
                  <c:v>58.891454965357973</c:v>
                </c:pt>
                <c:pt idx="832">
                  <c:v>58.891454965357973</c:v>
                </c:pt>
                <c:pt idx="833">
                  <c:v>58.891454965357973</c:v>
                </c:pt>
                <c:pt idx="834">
                  <c:v>58.763151141904032</c:v>
                </c:pt>
                <c:pt idx="835">
                  <c:v>58.763151141904032</c:v>
                </c:pt>
                <c:pt idx="836">
                  <c:v>58.763151141904032</c:v>
                </c:pt>
                <c:pt idx="837">
                  <c:v>58.634847318450099</c:v>
                </c:pt>
                <c:pt idx="838">
                  <c:v>58.634847318450099</c:v>
                </c:pt>
                <c:pt idx="839">
                  <c:v>58.634847318450099</c:v>
                </c:pt>
                <c:pt idx="840">
                  <c:v>58.634847318450099</c:v>
                </c:pt>
                <c:pt idx="841">
                  <c:v>58.634847318450099</c:v>
                </c:pt>
                <c:pt idx="842">
                  <c:v>58.634847318450099</c:v>
                </c:pt>
                <c:pt idx="843">
                  <c:v>58.634847318450099</c:v>
                </c:pt>
                <c:pt idx="844">
                  <c:v>58.634847318450099</c:v>
                </c:pt>
                <c:pt idx="845">
                  <c:v>58.634847318450099</c:v>
                </c:pt>
                <c:pt idx="846">
                  <c:v>58.891454965357973</c:v>
                </c:pt>
                <c:pt idx="847">
                  <c:v>58.50654349499613</c:v>
                </c:pt>
                <c:pt idx="848">
                  <c:v>58.50654349499613</c:v>
                </c:pt>
                <c:pt idx="849">
                  <c:v>52.347959969207047</c:v>
                </c:pt>
                <c:pt idx="850">
                  <c:v>59.276366435719801</c:v>
                </c:pt>
                <c:pt idx="851">
                  <c:v>60.046189376443422</c:v>
                </c:pt>
                <c:pt idx="852">
                  <c:v>59.661277906081601</c:v>
                </c:pt>
                <c:pt idx="853">
                  <c:v>58.763151141904032</c:v>
                </c:pt>
                <c:pt idx="854">
                  <c:v>58.763151141904032</c:v>
                </c:pt>
                <c:pt idx="855">
                  <c:v>58.763151141904032</c:v>
                </c:pt>
                <c:pt idx="856">
                  <c:v>58.50654349499613</c:v>
                </c:pt>
                <c:pt idx="857">
                  <c:v>58.891454965357973</c:v>
                </c:pt>
                <c:pt idx="858">
                  <c:v>58.891454965357973</c:v>
                </c:pt>
                <c:pt idx="859">
                  <c:v>59.276366435719801</c:v>
                </c:pt>
                <c:pt idx="860">
                  <c:v>59.276366435719801</c:v>
                </c:pt>
                <c:pt idx="861">
                  <c:v>58.763151141904032</c:v>
                </c:pt>
                <c:pt idx="862">
                  <c:v>58.763151141904032</c:v>
                </c:pt>
                <c:pt idx="863">
                  <c:v>58.763151141904032</c:v>
                </c:pt>
                <c:pt idx="864">
                  <c:v>58.634847318450099</c:v>
                </c:pt>
                <c:pt idx="865">
                  <c:v>58.634847318450099</c:v>
                </c:pt>
                <c:pt idx="866">
                  <c:v>58.634847318450099</c:v>
                </c:pt>
                <c:pt idx="867">
                  <c:v>58.634847318450099</c:v>
                </c:pt>
                <c:pt idx="868">
                  <c:v>58.634847318450099</c:v>
                </c:pt>
                <c:pt idx="869">
                  <c:v>58.50654349499613</c:v>
                </c:pt>
                <c:pt idx="870">
                  <c:v>58.50654349499613</c:v>
                </c:pt>
                <c:pt idx="871">
                  <c:v>58.50654349499613</c:v>
                </c:pt>
                <c:pt idx="872">
                  <c:v>58.763151141904032</c:v>
                </c:pt>
                <c:pt idx="873">
                  <c:v>58.763151141904032</c:v>
                </c:pt>
                <c:pt idx="874">
                  <c:v>58.763151141904032</c:v>
                </c:pt>
                <c:pt idx="875">
                  <c:v>58.763151141904032</c:v>
                </c:pt>
                <c:pt idx="876">
                  <c:v>58.763151141904032</c:v>
                </c:pt>
                <c:pt idx="877">
                  <c:v>58.763151141904032</c:v>
                </c:pt>
                <c:pt idx="878">
                  <c:v>58.763151141904032</c:v>
                </c:pt>
                <c:pt idx="879">
                  <c:v>58.763151141904032</c:v>
                </c:pt>
                <c:pt idx="880">
                  <c:v>58.763151141904032</c:v>
                </c:pt>
                <c:pt idx="881">
                  <c:v>58.763151141904032</c:v>
                </c:pt>
                <c:pt idx="882">
                  <c:v>58.763151141904032</c:v>
                </c:pt>
                <c:pt idx="883">
                  <c:v>58.763151141904032</c:v>
                </c:pt>
                <c:pt idx="884">
                  <c:v>58.763151141904032</c:v>
                </c:pt>
                <c:pt idx="885">
                  <c:v>56.197074672825252</c:v>
                </c:pt>
                <c:pt idx="886">
                  <c:v>56.3253784962792</c:v>
                </c:pt>
                <c:pt idx="887">
                  <c:v>56.197074672825252</c:v>
                </c:pt>
                <c:pt idx="888">
                  <c:v>55.170644085193743</c:v>
                </c:pt>
                <c:pt idx="889">
                  <c:v>54.65742879137796</c:v>
                </c:pt>
                <c:pt idx="890">
                  <c:v>54.65742879137796</c:v>
                </c:pt>
                <c:pt idx="891">
                  <c:v>54.65742879137796</c:v>
                </c:pt>
                <c:pt idx="892">
                  <c:v>54.65742879137796</c:v>
                </c:pt>
                <c:pt idx="893">
                  <c:v>54.65742879137796</c:v>
                </c:pt>
                <c:pt idx="894">
                  <c:v>55.170644085193743</c:v>
                </c:pt>
                <c:pt idx="895">
                  <c:v>56.453682319733097</c:v>
                </c:pt>
                <c:pt idx="896">
                  <c:v>56.838593790094947</c:v>
                </c:pt>
                <c:pt idx="897">
                  <c:v>56.453682319733097</c:v>
                </c:pt>
                <c:pt idx="898">
                  <c:v>56.453682319733097</c:v>
                </c:pt>
                <c:pt idx="899">
                  <c:v>55.298947908647683</c:v>
                </c:pt>
              </c:numCache>
            </c:numRef>
          </c:xVal>
          <c:yVal>
            <c:numRef>
              <c:f>AllTracks!$O$21:$O$920</c:f>
              <c:numCache>
                <c:formatCode>General</c:formatCode>
                <c:ptCount val="900"/>
                <c:pt idx="0">
                  <c:v>7.5699255837823971</c:v>
                </c:pt>
                <c:pt idx="1">
                  <c:v>7.1850141134205776</c:v>
                </c:pt>
                <c:pt idx="2">
                  <c:v>5.6453682319733129</c:v>
                </c:pt>
                <c:pt idx="3">
                  <c:v>4.3623299974339238</c:v>
                </c:pt>
                <c:pt idx="4">
                  <c:v>4.2340261739799852</c:v>
                </c:pt>
                <c:pt idx="5">
                  <c:v>4.3623299974339238</c:v>
                </c:pt>
                <c:pt idx="6">
                  <c:v>4.3623299974339238</c:v>
                </c:pt>
                <c:pt idx="7">
                  <c:v>4.1057223505260456</c:v>
                </c:pt>
                <c:pt idx="8">
                  <c:v>3.7208108801642288</c:v>
                </c:pt>
                <c:pt idx="9">
                  <c:v>3.335899409802412</c:v>
                </c:pt>
                <c:pt idx="10">
                  <c:v>2.309468822170901</c:v>
                </c:pt>
                <c:pt idx="11">
                  <c:v>2.4377726456248392</c:v>
                </c:pt>
                <c:pt idx="12">
                  <c:v>2.0528611752630201</c:v>
                </c:pt>
                <c:pt idx="13">
                  <c:v>2.0528611752630201</c:v>
                </c:pt>
                <c:pt idx="14">
                  <c:v>1.5396458814472671</c:v>
                </c:pt>
                <c:pt idx="15">
                  <c:v>1.5396458814472671</c:v>
                </c:pt>
                <c:pt idx="16">
                  <c:v>1.9245573518090839</c:v>
                </c:pt>
                <c:pt idx="17">
                  <c:v>1.7962535283551451</c:v>
                </c:pt>
                <c:pt idx="18">
                  <c:v>1.411342057993328</c:v>
                </c:pt>
                <c:pt idx="19">
                  <c:v>0.769822940723633</c:v>
                </c:pt>
                <c:pt idx="20">
                  <c:v>0.64151911726969502</c:v>
                </c:pt>
                <c:pt idx="21">
                  <c:v>1.2830382345393889</c:v>
                </c:pt>
                <c:pt idx="22">
                  <c:v>0.89812676417757298</c:v>
                </c:pt>
                <c:pt idx="23">
                  <c:v>0.89812676417757298</c:v>
                </c:pt>
                <c:pt idx="24">
                  <c:v>1.0264305876315121</c:v>
                </c:pt>
                <c:pt idx="25">
                  <c:v>1.0264305876315121</c:v>
                </c:pt>
                <c:pt idx="26">
                  <c:v>1.0264305876315121</c:v>
                </c:pt>
                <c:pt idx="27">
                  <c:v>1.0264305876315121</c:v>
                </c:pt>
                <c:pt idx="28">
                  <c:v>1.0264305876315121</c:v>
                </c:pt>
                <c:pt idx="29">
                  <c:v>1.1547344110854501</c:v>
                </c:pt>
                <c:pt idx="30">
                  <c:v>1.0264305876315121</c:v>
                </c:pt>
                <c:pt idx="31">
                  <c:v>1.0264305876315121</c:v>
                </c:pt>
                <c:pt idx="32">
                  <c:v>1.0264305876315121</c:v>
                </c:pt>
                <c:pt idx="33">
                  <c:v>1.0264305876315121</c:v>
                </c:pt>
                <c:pt idx="34">
                  <c:v>1.0264305876315121</c:v>
                </c:pt>
                <c:pt idx="35">
                  <c:v>1.0264305876315121</c:v>
                </c:pt>
                <c:pt idx="36">
                  <c:v>0.769822940723633</c:v>
                </c:pt>
                <c:pt idx="37">
                  <c:v>0.769822940723633</c:v>
                </c:pt>
                <c:pt idx="38">
                  <c:v>0.769822940723633</c:v>
                </c:pt>
                <c:pt idx="39">
                  <c:v>0.769822940723633</c:v>
                </c:pt>
                <c:pt idx="40">
                  <c:v>1.0264305876315121</c:v>
                </c:pt>
                <c:pt idx="41">
                  <c:v>0.89812676417757298</c:v>
                </c:pt>
                <c:pt idx="42">
                  <c:v>1.2830382345393889</c:v>
                </c:pt>
                <c:pt idx="43">
                  <c:v>1.0264305876315121</c:v>
                </c:pt>
                <c:pt idx="44">
                  <c:v>0.769822940723633</c:v>
                </c:pt>
                <c:pt idx="45">
                  <c:v>0.51321529381575604</c:v>
                </c:pt>
                <c:pt idx="46">
                  <c:v>0.51321529381575604</c:v>
                </c:pt>
                <c:pt idx="47">
                  <c:v>0.89812676417757298</c:v>
                </c:pt>
                <c:pt idx="48">
                  <c:v>0.89812676417757298</c:v>
                </c:pt>
                <c:pt idx="49">
                  <c:v>0.64151911726969502</c:v>
                </c:pt>
                <c:pt idx="50">
                  <c:v>0.89812676417757298</c:v>
                </c:pt>
                <c:pt idx="51">
                  <c:v>1.0264305876315121</c:v>
                </c:pt>
                <c:pt idx="52">
                  <c:v>1.1547344110854501</c:v>
                </c:pt>
                <c:pt idx="53">
                  <c:v>1.2830382345393889</c:v>
                </c:pt>
                <c:pt idx="54">
                  <c:v>1.5396458814472671</c:v>
                </c:pt>
                <c:pt idx="55">
                  <c:v>1.1547344110854501</c:v>
                </c:pt>
                <c:pt idx="56">
                  <c:v>1.1547344110854501</c:v>
                </c:pt>
                <c:pt idx="57">
                  <c:v>1.1547344110854501</c:v>
                </c:pt>
                <c:pt idx="58">
                  <c:v>1.1547344110854501</c:v>
                </c:pt>
                <c:pt idx="59">
                  <c:v>1.411342057993328</c:v>
                </c:pt>
                <c:pt idx="60">
                  <c:v>2.0528611752630201</c:v>
                </c:pt>
                <c:pt idx="61">
                  <c:v>3.0792917628945342</c:v>
                </c:pt>
                <c:pt idx="62">
                  <c:v>2.4377726456248392</c:v>
                </c:pt>
                <c:pt idx="63">
                  <c:v>2.4377726456248392</c:v>
                </c:pt>
                <c:pt idx="64">
                  <c:v>2.4377726456248392</c:v>
                </c:pt>
                <c:pt idx="65">
                  <c:v>2.0528611752630201</c:v>
                </c:pt>
                <c:pt idx="66">
                  <c:v>2.5660764690787761</c:v>
                </c:pt>
                <c:pt idx="67">
                  <c:v>2.0528611752630201</c:v>
                </c:pt>
                <c:pt idx="68">
                  <c:v>2.0528611752630201</c:v>
                </c:pt>
                <c:pt idx="69">
                  <c:v>2.0528611752630201</c:v>
                </c:pt>
                <c:pt idx="70">
                  <c:v>1.9245573518090839</c:v>
                </c:pt>
                <c:pt idx="71">
                  <c:v>2.309468822170901</c:v>
                </c:pt>
                <c:pt idx="72">
                  <c:v>2.0528611752630201</c:v>
                </c:pt>
                <c:pt idx="73">
                  <c:v>2.0528611752630201</c:v>
                </c:pt>
                <c:pt idx="74">
                  <c:v>2.0528611752630201</c:v>
                </c:pt>
                <c:pt idx="75">
                  <c:v>2.0528611752630201</c:v>
                </c:pt>
                <c:pt idx="76">
                  <c:v>2.0528611752630201</c:v>
                </c:pt>
                <c:pt idx="77">
                  <c:v>2.0528611752630201</c:v>
                </c:pt>
                <c:pt idx="78">
                  <c:v>2.0528611752630201</c:v>
                </c:pt>
                <c:pt idx="79">
                  <c:v>2.1811649987169619</c:v>
                </c:pt>
                <c:pt idx="80">
                  <c:v>2.309468822170901</c:v>
                </c:pt>
                <c:pt idx="81">
                  <c:v>2.309468822170901</c:v>
                </c:pt>
                <c:pt idx="82">
                  <c:v>2.4377726456248392</c:v>
                </c:pt>
                <c:pt idx="83">
                  <c:v>2.4377726456248392</c:v>
                </c:pt>
                <c:pt idx="84">
                  <c:v>2.4377726456248392</c:v>
                </c:pt>
                <c:pt idx="85">
                  <c:v>2.309468822170901</c:v>
                </c:pt>
                <c:pt idx="86">
                  <c:v>2.1811649987169619</c:v>
                </c:pt>
                <c:pt idx="87">
                  <c:v>2.0528611752630201</c:v>
                </c:pt>
                <c:pt idx="88">
                  <c:v>1.7962535283551451</c:v>
                </c:pt>
                <c:pt idx="89">
                  <c:v>2.0528611752630201</c:v>
                </c:pt>
                <c:pt idx="90">
                  <c:v>2.0528611752630201</c:v>
                </c:pt>
                <c:pt idx="91">
                  <c:v>2.1811649987169619</c:v>
                </c:pt>
                <c:pt idx="92">
                  <c:v>2.1811649987169619</c:v>
                </c:pt>
                <c:pt idx="93">
                  <c:v>2.5660764690787761</c:v>
                </c:pt>
                <c:pt idx="94">
                  <c:v>2.5660764690787761</c:v>
                </c:pt>
                <c:pt idx="95">
                  <c:v>2.309468822170901</c:v>
                </c:pt>
                <c:pt idx="96">
                  <c:v>2.309468822170901</c:v>
                </c:pt>
                <c:pt idx="97">
                  <c:v>2.309468822170901</c:v>
                </c:pt>
                <c:pt idx="98">
                  <c:v>2.5660764690787761</c:v>
                </c:pt>
                <c:pt idx="99">
                  <c:v>2.309468822170901</c:v>
                </c:pt>
                <c:pt idx="100">
                  <c:v>2.0528611752630201</c:v>
                </c:pt>
                <c:pt idx="101">
                  <c:v>2.0528611752630201</c:v>
                </c:pt>
                <c:pt idx="102">
                  <c:v>2.309468822170901</c:v>
                </c:pt>
                <c:pt idx="103">
                  <c:v>2.309468822170901</c:v>
                </c:pt>
                <c:pt idx="104">
                  <c:v>2.5660764690787761</c:v>
                </c:pt>
                <c:pt idx="105">
                  <c:v>2.5660764690787761</c:v>
                </c:pt>
                <c:pt idx="106">
                  <c:v>2.5660764690787761</c:v>
                </c:pt>
                <c:pt idx="107">
                  <c:v>2.5660764690787761</c:v>
                </c:pt>
                <c:pt idx="108">
                  <c:v>2.822684115986656</c:v>
                </c:pt>
                <c:pt idx="109">
                  <c:v>2.822684115986656</c:v>
                </c:pt>
                <c:pt idx="110">
                  <c:v>2.822684115986656</c:v>
                </c:pt>
                <c:pt idx="111">
                  <c:v>2.9509879394405951</c:v>
                </c:pt>
                <c:pt idx="112">
                  <c:v>2.9509879394405951</c:v>
                </c:pt>
                <c:pt idx="113">
                  <c:v>2.9509879394405951</c:v>
                </c:pt>
                <c:pt idx="114">
                  <c:v>2.9509879394405951</c:v>
                </c:pt>
                <c:pt idx="115">
                  <c:v>2.9509879394405951</c:v>
                </c:pt>
                <c:pt idx="116">
                  <c:v>2.822684115986656</c:v>
                </c:pt>
                <c:pt idx="117">
                  <c:v>2.822684115986656</c:v>
                </c:pt>
                <c:pt idx="118">
                  <c:v>3.0792917628945342</c:v>
                </c:pt>
                <c:pt idx="119">
                  <c:v>3.0792917628945342</c:v>
                </c:pt>
                <c:pt idx="120">
                  <c:v>2.6943802925327178</c:v>
                </c:pt>
                <c:pt idx="121">
                  <c:v>2.4377726456248392</c:v>
                </c:pt>
                <c:pt idx="122">
                  <c:v>2.4377726456248392</c:v>
                </c:pt>
                <c:pt idx="123">
                  <c:v>2.822684115986656</c:v>
                </c:pt>
                <c:pt idx="124">
                  <c:v>2.5660764690787761</c:v>
                </c:pt>
                <c:pt idx="125">
                  <c:v>2.6943802925327178</c:v>
                </c:pt>
                <c:pt idx="126">
                  <c:v>2.6943802925327178</c:v>
                </c:pt>
                <c:pt idx="127">
                  <c:v>2.6943802925327178</c:v>
                </c:pt>
                <c:pt idx="128">
                  <c:v>2.5660764690787761</c:v>
                </c:pt>
                <c:pt idx="129">
                  <c:v>2.5660764690787761</c:v>
                </c:pt>
                <c:pt idx="130">
                  <c:v>2.5660764690787761</c:v>
                </c:pt>
                <c:pt idx="131">
                  <c:v>2.5660764690787761</c:v>
                </c:pt>
                <c:pt idx="132">
                  <c:v>2.5660764690787761</c:v>
                </c:pt>
                <c:pt idx="133">
                  <c:v>2.5660764690787761</c:v>
                </c:pt>
                <c:pt idx="134">
                  <c:v>2.5660764690787761</c:v>
                </c:pt>
                <c:pt idx="135">
                  <c:v>2.5660764690787761</c:v>
                </c:pt>
                <c:pt idx="136">
                  <c:v>2.4377726456248392</c:v>
                </c:pt>
                <c:pt idx="137">
                  <c:v>2.4377726456248392</c:v>
                </c:pt>
                <c:pt idx="138">
                  <c:v>2.4377726456248392</c:v>
                </c:pt>
                <c:pt idx="139">
                  <c:v>2.5660764690787761</c:v>
                </c:pt>
                <c:pt idx="140">
                  <c:v>2.5660764690787761</c:v>
                </c:pt>
                <c:pt idx="141">
                  <c:v>2.5660764690787761</c:v>
                </c:pt>
                <c:pt idx="142">
                  <c:v>2.822684115986656</c:v>
                </c:pt>
                <c:pt idx="143">
                  <c:v>2.822684115986656</c:v>
                </c:pt>
                <c:pt idx="144">
                  <c:v>2.5660764690787761</c:v>
                </c:pt>
                <c:pt idx="145">
                  <c:v>2.5660764690787761</c:v>
                </c:pt>
                <c:pt idx="146">
                  <c:v>2.5660764690787761</c:v>
                </c:pt>
                <c:pt idx="147">
                  <c:v>2.1811649987169619</c:v>
                </c:pt>
                <c:pt idx="148">
                  <c:v>2.1811649987169619</c:v>
                </c:pt>
                <c:pt idx="149">
                  <c:v>2.0528611752630201</c:v>
                </c:pt>
                <c:pt idx="150">
                  <c:v>2.1811649987169619</c:v>
                </c:pt>
                <c:pt idx="151">
                  <c:v>2.1811649987169619</c:v>
                </c:pt>
                <c:pt idx="152">
                  <c:v>2.0528611752630201</c:v>
                </c:pt>
                <c:pt idx="153">
                  <c:v>2.0528611752630201</c:v>
                </c:pt>
                <c:pt idx="154">
                  <c:v>2.1811649987169619</c:v>
                </c:pt>
                <c:pt idx="155">
                  <c:v>2.1811649987169619</c:v>
                </c:pt>
                <c:pt idx="156">
                  <c:v>1.7962535283551451</c:v>
                </c:pt>
                <c:pt idx="157">
                  <c:v>1.7962535283551451</c:v>
                </c:pt>
                <c:pt idx="158">
                  <c:v>1.7962535283551451</c:v>
                </c:pt>
                <c:pt idx="159">
                  <c:v>2.0528611752630201</c:v>
                </c:pt>
                <c:pt idx="160">
                  <c:v>2.0528611752630201</c:v>
                </c:pt>
                <c:pt idx="161">
                  <c:v>2.0528611752630201</c:v>
                </c:pt>
                <c:pt idx="162">
                  <c:v>2.0528611752630201</c:v>
                </c:pt>
                <c:pt idx="163">
                  <c:v>2.0528611752630201</c:v>
                </c:pt>
                <c:pt idx="164">
                  <c:v>2.0528611752630201</c:v>
                </c:pt>
                <c:pt idx="165">
                  <c:v>2.0528611752630201</c:v>
                </c:pt>
                <c:pt idx="166">
                  <c:v>2.0528611752630201</c:v>
                </c:pt>
                <c:pt idx="167">
                  <c:v>2.0528611752630201</c:v>
                </c:pt>
                <c:pt idx="168">
                  <c:v>2.1811649987169619</c:v>
                </c:pt>
                <c:pt idx="169">
                  <c:v>2.4377726456248392</c:v>
                </c:pt>
                <c:pt idx="170">
                  <c:v>2.4377726456248392</c:v>
                </c:pt>
                <c:pt idx="171">
                  <c:v>2.0528611752630201</c:v>
                </c:pt>
                <c:pt idx="172">
                  <c:v>2.5660764690787761</c:v>
                </c:pt>
                <c:pt idx="173">
                  <c:v>2.0528611752630201</c:v>
                </c:pt>
                <c:pt idx="174">
                  <c:v>1.411342057993328</c:v>
                </c:pt>
                <c:pt idx="175">
                  <c:v>1.5396458814472671</c:v>
                </c:pt>
                <c:pt idx="176">
                  <c:v>1.2830382345393889</c:v>
                </c:pt>
                <c:pt idx="177">
                  <c:v>1.2830382345393889</c:v>
                </c:pt>
                <c:pt idx="178">
                  <c:v>1.2830382345393889</c:v>
                </c:pt>
                <c:pt idx="179">
                  <c:v>1.2830382345393889</c:v>
                </c:pt>
                <c:pt idx="180">
                  <c:v>1.7962535283551451</c:v>
                </c:pt>
                <c:pt idx="181">
                  <c:v>1.7962535283551451</c:v>
                </c:pt>
                <c:pt idx="182">
                  <c:v>1.9245573518090839</c:v>
                </c:pt>
                <c:pt idx="183">
                  <c:v>2.1811649987169619</c:v>
                </c:pt>
                <c:pt idx="184">
                  <c:v>2.0528611752630201</c:v>
                </c:pt>
                <c:pt idx="185">
                  <c:v>1.9245573518090839</c:v>
                </c:pt>
                <c:pt idx="186">
                  <c:v>2.0528611752630201</c:v>
                </c:pt>
                <c:pt idx="187">
                  <c:v>2.0528611752630201</c:v>
                </c:pt>
                <c:pt idx="188">
                  <c:v>2.0528611752630201</c:v>
                </c:pt>
                <c:pt idx="189">
                  <c:v>2.0528611752630201</c:v>
                </c:pt>
                <c:pt idx="190">
                  <c:v>2.0528611752630201</c:v>
                </c:pt>
                <c:pt idx="191">
                  <c:v>2.0528611752630201</c:v>
                </c:pt>
                <c:pt idx="192">
                  <c:v>2.1811649987169619</c:v>
                </c:pt>
                <c:pt idx="193">
                  <c:v>2.4377726456248392</c:v>
                </c:pt>
                <c:pt idx="194">
                  <c:v>2.4377726456248392</c:v>
                </c:pt>
                <c:pt idx="195">
                  <c:v>2.4377726456248392</c:v>
                </c:pt>
                <c:pt idx="196">
                  <c:v>2.6943802925327178</c:v>
                </c:pt>
                <c:pt idx="197">
                  <c:v>2.5660764690787761</c:v>
                </c:pt>
                <c:pt idx="198">
                  <c:v>2.5660764690787761</c:v>
                </c:pt>
                <c:pt idx="199">
                  <c:v>2.309468822170901</c:v>
                </c:pt>
                <c:pt idx="200">
                  <c:v>2.309468822170901</c:v>
                </c:pt>
                <c:pt idx="201">
                  <c:v>2.309468822170901</c:v>
                </c:pt>
                <c:pt idx="202">
                  <c:v>2.5660764690787761</c:v>
                </c:pt>
                <c:pt idx="203">
                  <c:v>2.5660764690787761</c:v>
                </c:pt>
                <c:pt idx="204">
                  <c:v>2.4377726456248392</c:v>
                </c:pt>
                <c:pt idx="205">
                  <c:v>2.4377726456248392</c:v>
                </c:pt>
                <c:pt idx="206">
                  <c:v>2.4377726456248392</c:v>
                </c:pt>
                <c:pt idx="207">
                  <c:v>2.4377726456248392</c:v>
                </c:pt>
                <c:pt idx="208">
                  <c:v>2.4377726456248392</c:v>
                </c:pt>
                <c:pt idx="209">
                  <c:v>2.4377726456248392</c:v>
                </c:pt>
                <c:pt idx="210">
                  <c:v>3.0792917628945342</c:v>
                </c:pt>
                <c:pt idx="211">
                  <c:v>3.464203233256351</c:v>
                </c:pt>
                <c:pt idx="212">
                  <c:v>3.335899409802412</c:v>
                </c:pt>
                <c:pt idx="213">
                  <c:v>3.5925070567102901</c:v>
                </c:pt>
                <c:pt idx="214">
                  <c:v>3.335899409802412</c:v>
                </c:pt>
                <c:pt idx="215">
                  <c:v>3.335899409802412</c:v>
                </c:pt>
                <c:pt idx="216">
                  <c:v>3.335899409802412</c:v>
                </c:pt>
                <c:pt idx="217">
                  <c:v>3.977418527072107</c:v>
                </c:pt>
                <c:pt idx="218">
                  <c:v>5.1321529381575548</c:v>
                </c:pt>
                <c:pt idx="219">
                  <c:v>5.6453682319733129</c:v>
                </c:pt>
                <c:pt idx="220">
                  <c:v>5.9019758788811876</c:v>
                </c:pt>
                <c:pt idx="221">
                  <c:v>6.4151911726969466</c:v>
                </c:pt>
                <c:pt idx="222">
                  <c:v>6.6717988196048283</c:v>
                </c:pt>
                <c:pt idx="223">
                  <c:v>6.1585835257890684</c:v>
                </c:pt>
                <c:pt idx="224">
                  <c:v>4.7472414677957406</c:v>
                </c:pt>
                <c:pt idx="225">
                  <c:v>3.8491147036181679</c:v>
                </c:pt>
                <c:pt idx="226">
                  <c:v>3.0792917628945342</c:v>
                </c:pt>
                <c:pt idx="227">
                  <c:v>2.6943802925327178</c:v>
                </c:pt>
                <c:pt idx="228">
                  <c:v>2.309468822170901</c:v>
                </c:pt>
                <c:pt idx="229">
                  <c:v>2.309468822170901</c:v>
                </c:pt>
                <c:pt idx="230">
                  <c:v>2.1811649987169619</c:v>
                </c:pt>
                <c:pt idx="231">
                  <c:v>2.309468822170901</c:v>
                </c:pt>
                <c:pt idx="232">
                  <c:v>2.0528611752630201</c:v>
                </c:pt>
                <c:pt idx="233">
                  <c:v>2.1811649987169619</c:v>
                </c:pt>
                <c:pt idx="234">
                  <c:v>2.4377726456248392</c:v>
                </c:pt>
                <c:pt idx="235">
                  <c:v>2.0528611752630201</c:v>
                </c:pt>
                <c:pt idx="236">
                  <c:v>1.0264305876315121</c:v>
                </c:pt>
                <c:pt idx="237">
                  <c:v>1.0264305876315121</c:v>
                </c:pt>
                <c:pt idx="238">
                  <c:v>1.0264305876315121</c:v>
                </c:pt>
                <c:pt idx="239">
                  <c:v>0.89812676417757298</c:v>
                </c:pt>
                <c:pt idx="240">
                  <c:v>0.89812676417757298</c:v>
                </c:pt>
                <c:pt idx="241">
                  <c:v>1.2830382345393889</c:v>
                </c:pt>
                <c:pt idx="242">
                  <c:v>1.2830382345393889</c:v>
                </c:pt>
                <c:pt idx="243">
                  <c:v>1.2830382345393889</c:v>
                </c:pt>
                <c:pt idx="244">
                  <c:v>1.0264305876315121</c:v>
                </c:pt>
                <c:pt idx="245">
                  <c:v>1.0264305876315121</c:v>
                </c:pt>
                <c:pt idx="246">
                  <c:v>1.0264305876315121</c:v>
                </c:pt>
                <c:pt idx="247">
                  <c:v>1.0264305876315121</c:v>
                </c:pt>
                <c:pt idx="248">
                  <c:v>1.0264305876315121</c:v>
                </c:pt>
                <c:pt idx="249">
                  <c:v>1.0264305876315121</c:v>
                </c:pt>
                <c:pt idx="250">
                  <c:v>1.0264305876315121</c:v>
                </c:pt>
                <c:pt idx="251">
                  <c:v>1.0264305876315121</c:v>
                </c:pt>
                <c:pt idx="252">
                  <c:v>1.0264305876315121</c:v>
                </c:pt>
                <c:pt idx="253">
                  <c:v>1.0264305876315121</c:v>
                </c:pt>
                <c:pt idx="254">
                  <c:v>1.0264305876315121</c:v>
                </c:pt>
                <c:pt idx="255">
                  <c:v>1.0264305876315121</c:v>
                </c:pt>
                <c:pt idx="256">
                  <c:v>1.0264305876315121</c:v>
                </c:pt>
                <c:pt idx="257">
                  <c:v>1.0264305876315121</c:v>
                </c:pt>
                <c:pt idx="258">
                  <c:v>1.0264305876315121</c:v>
                </c:pt>
                <c:pt idx="259">
                  <c:v>1.0264305876315121</c:v>
                </c:pt>
                <c:pt idx="260">
                  <c:v>1.0264305876315121</c:v>
                </c:pt>
                <c:pt idx="261">
                  <c:v>1.0264305876315121</c:v>
                </c:pt>
                <c:pt idx="262">
                  <c:v>1.0264305876315121</c:v>
                </c:pt>
                <c:pt idx="263">
                  <c:v>1.0264305876315121</c:v>
                </c:pt>
                <c:pt idx="264">
                  <c:v>1.0264305876315121</c:v>
                </c:pt>
                <c:pt idx="265">
                  <c:v>1.0264305876315121</c:v>
                </c:pt>
                <c:pt idx="266">
                  <c:v>1.0264305876315121</c:v>
                </c:pt>
                <c:pt idx="267">
                  <c:v>1.0264305876315121</c:v>
                </c:pt>
                <c:pt idx="268">
                  <c:v>1.0264305876315121</c:v>
                </c:pt>
                <c:pt idx="269">
                  <c:v>1.1547344110854501</c:v>
                </c:pt>
                <c:pt idx="270">
                  <c:v>1.1547344110854501</c:v>
                </c:pt>
                <c:pt idx="271">
                  <c:v>1.1547344110854501</c:v>
                </c:pt>
                <c:pt idx="272">
                  <c:v>1.1547344110854501</c:v>
                </c:pt>
                <c:pt idx="273">
                  <c:v>1.1547344110854501</c:v>
                </c:pt>
                <c:pt idx="274">
                  <c:v>1.1547344110854501</c:v>
                </c:pt>
                <c:pt idx="275">
                  <c:v>1.0264305876315121</c:v>
                </c:pt>
                <c:pt idx="276">
                  <c:v>1.0264305876315121</c:v>
                </c:pt>
                <c:pt idx="277">
                  <c:v>1.0264305876315121</c:v>
                </c:pt>
                <c:pt idx="278">
                  <c:v>1.0264305876315121</c:v>
                </c:pt>
                <c:pt idx="279">
                  <c:v>0.89812676417757298</c:v>
                </c:pt>
                <c:pt idx="280">
                  <c:v>0.89812676417757298</c:v>
                </c:pt>
                <c:pt idx="281">
                  <c:v>1.0264305876315121</c:v>
                </c:pt>
                <c:pt idx="282">
                  <c:v>1.1547344110854501</c:v>
                </c:pt>
                <c:pt idx="283">
                  <c:v>1.1547344110854501</c:v>
                </c:pt>
                <c:pt idx="284">
                  <c:v>1.1547344110854501</c:v>
                </c:pt>
                <c:pt idx="285">
                  <c:v>1.1547344110854501</c:v>
                </c:pt>
                <c:pt idx="286">
                  <c:v>1.0264305876315121</c:v>
                </c:pt>
                <c:pt idx="287">
                  <c:v>1.0264305876315121</c:v>
                </c:pt>
                <c:pt idx="288">
                  <c:v>1.0264305876315121</c:v>
                </c:pt>
                <c:pt idx="289">
                  <c:v>1.1547344110854501</c:v>
                </c:pt>
                <c:pt idx="290">
                  <c:v>1.2830382345393889</c:v>
                </c:pt>
                <c:pt idx="291">
                  <c:v>1.0264305876315121</c:v>
                </c:pt>
                <c:pt idx="292">
                  <c:v>1.411342057993328</c:v>
                </c:pt>
                <c:pt idx="293">
                  <c:v>1.0264305876315121</c:v>
                </c:pt>
                <c:pt idx="294">
                  <c:v>1.0264305876315121</c:v>
                </c:pt>
                <c:pt idx="295">
                  <c:v>1.0264305876315121</c:v>
                </c:pt>
                <c:pt idx="296">
                  <c:v>1.0264305876315121</c:v>
                </c:pt>
                <c:pt idx="297">
                  <c:v>1.0264305876315121</c:v>
                </c:pt>
                <c:pt idx="298">
                  <c:v>1.0264305876315121</c:v>
                </c:pt>
                <c:pt idx="299">
                  <c:v>1.1547344110854501</c:v>
                </c:pt>
                <c:pt idx="300">
                  <c:v>1.0264305876315121</c:v>
                </c:pt>
                <c:pt idx="301">
                  <c:v>1.2830382345393889</c:v>
                </c:pt>
                <c:pt idx="302">
                  <c:v>1.5396458814472671</c:v>
                </c:pt>
                <c:pt idx="303">
                  <c:v>1.7962535283551451</c:v>
                </c:pt>
                <c:pt idx="304">
                  <c:v>1.411342057993328</c:v>
                </c:pt>
                <c:pt idx="305">
                  <c:v>1.411342057993328</c:v>
                </c:pt>
                <c:pt idx="306">
                  <c:v>1.2830382345393889</c:v>
                </c:pt>
                <c:pt idx="307">
                  <c:v>1.2830382345393889</c:v>
                </c:pt>
                <c:pt idx="308">
                  <c:v>1.2830382345393889</c:v>
                </c:pt>
                <c:pt idx="309">
                  <c:v>1.1547344110854501</c:v>
                </c:pt>
                <c:pt idx="310">
                  <c:v>1.0264305876315121</c:v>
                </c:pt>
                <c:pt idx="311">
                  <c:v>1.2830382345393889</c:v>
                </c:pt>
                <c:pt idx="312">
                  <c:v>1.1547344110854501</c:v>
                </c:pt>
                <c:pt idx="313">
                  <c:v>1.1547344110854501</c:v>
                </c:pt>
                <c:pt idx="314">
                  <c:v>1.2830382345393889</c:v>
                </c:pt>
                <c:pt idx="315">
                  <c:v>1.5396458814472671</c:v>
                </c:pt>
                <c:pt idx="316">
                  <c:v>1.5396458814472671</c:v>
                </c:pt>
                <c:pt idx="317">
                  <c:v>0.769822940723633</c:v>
                </c:pt>
                <c:pt idx="318">
                  <c:v>1.2830382345393889</c:v>
                </c:pt>
                <c:pt idx="319">
                  <c:v>1.411342057993328</c:v>
                </c:pt>
                <c:pt idx="320">
                  <c:v>2.1811649987169619</c:v>
                </c:pt>
                <c:pt idx="321">
                  <c:v>2.0528611752630201</c:v>
                </c:pt>
                <c:pt idx="322">
                  <c:v>2.4377726456248392</c:v>
                </c:pt>
                <c:pt idx="323">
                  <c:v>2.822684115986656</c:v>
                </c:pt>
                <c:pt idx="324">
                  <c:v>2.309468822170901</c:v>
                </c:pt>
                <c:pt idx="325">
                  <c:v>2.309468822170901</c:v>
                </c:pt>
                <c:pt idx="326">
                  <c:v>2.1811649987169619</c:v>
                </c:pt>
                <c:pt idx="327">
                  <c:v>2.4377726456248392</c:v>
                </c:pt>
                <c:pt idx="328">
                  <c:v>1.7962535283551451</c:v>
                </c:pt>
                <c:pt idx="329">
                  <c:v>1.0264305876315121</c:v>
                </c:pt>
                <c:pt idx="330">
                  <c:v>1.5396458814472671</c:v>
                </c:pt>
                <c:pt idx="331">
                  <c:v>1.5396458814472671</c:v>
                </c:pt>
                <c:pt idx="332">
                  <c:v>1.5396458814472671</c:v>
                </c:pt>
                <c:pt idx="333">
                  <c:v>1.7962535283551451</c:v>
                </c:pt>
                <c:pt idx="334">
                  <c:v>2.822684115986656</c:v>
                </c:pt>
                <c:pt idx="335">
                  <c:v>2.6943802925327178</c:v>
                </c:pt>
                <c:pt idx="336">
                  <c:v>2.309468822170901</c:v>
                </c:pt>
                <c:pt idx="337">
                  <c:v>2.1811649987169619</c:v>
                </c:pt>
                <c:pt idx="338">
                  <c:v>1.5396458814472671</c:v>
                </c:pt>
                <c:pt idx="339">
                  <c:v>1.1547344110854501</c:v>
                </c:pt>
                <c:pt idx="340">
                  <c:v>1.5396458814472671</c:v>
                </c:pt>
                <c:pt idx="341">
                  <c:v>1.411342057993328</c:v>
                </c:pt>
                <c:pt idx="342">
                  <c:v>1.411342057993328</c:v>
                </c:pt>
                <c:pt idx="343">
                  <c:v>1.2830382345393889</c:v>
                </c:pt>
                <c:pt idx="344">
                  <c:v>1.2830382345393889</c:v>
                </c:pt>
                <c:pt idx="345">
                  <c:v>1.1547344110854501</c:v>
                </c:pt>
                <c:pt idx="346">
                  <c:v>1.2830382345393889</c:v>
                </c:pt>
                <c:pt idx="347">
                  <c:v>1.2830382345393889</c:v>
                </c:pt>
                <c:pt idx="348">
                  <c:v>1.2830382345393889</c:v>
                </c:pt>
                <c:pt idx="349">
                  <c:v>2.0528611752630201</c:v>
                </c:pt>
                <c:pt idx="350">
                  <c:v>1.1547344110854501</c:v>
                </c:pt>
                <c:pt idx="351">
                  <c:v>1.1547344110854501</c:v>
                </c:pt>
                <c:pt idx="352">
                  <c:v>1.1547344110854501</c:v>
                </c:pt>
                <c:pt idx="353">
                  <c:v>0.89812676417757298</c:v>
                </c:pt>
                <c:pt idx="354">
                  <c:v>0.89812676417757298</c:v>
                </c:pt>
                <c:pt idx="355">
                  <c:v>0.89812676417757298</c:v>
                </c:pt>
                <c:pt idx="356">
                  <c:v>0.89812676417757298</c:v>
                </c:pt>
                <c:pt idx="357">
                  <c:v>0.89812676417757298</c:v>
                </c:pt>
                <c:pt idx="358">
                  <c:v>0.89812676417757298</c:v>
                </c:pt>
                <c:pt idx="359">
                  <c:v>1.0264305876315121</c:v>
                </c:pt>
                <c:pt idx="360">
                  <c:v>1.0264305876315121</c:v>
                </c:pt>
                <c:pt idx="361">
                  <c:v>1.0264305876315121</c:v>
                </c:pt>
                <c:pt idx="362">
                  <c:v>1.0264305876315121</c:v>
                </c:pt>
                <c:pt idx="363">
                  <c:v>1.0264305876315121</c:v>
                </c:pt>
                <c:pt idx="364">
                  <c:v>1.0264305876315121</c:v>
                </c:pt>
                <c:pt idx="365">
                  <c:v>1.0264305876315121</c:v>
                </c:pt>
                <c:pt idx="366">
                  <c:v>1.0264305876315121</c:v>
                </c:pt>
                <c:pt idx="367">
                  <c:v>1.0264305876315121</c:v>
                </c:pt>
                <c:pt idx="368">
                  <c:v>1.0264305876315121</c:v>
                </c:pt>
                <c:pt idx="369">
                  <c:v>1.0264305876315121</c:v>
                </c:pt>
                <c:pt idx="370">
                  <c:v>1.0264305876315121</c:v>
                </c:pt>
                <c:pt idx="371">
                  <c:v>1.0264305876315121</c:v>
                </c:pt>
                <c:pt idx="372">
                  <c:v>1.0264305876315121</c:v>
                </c:pt>
                <c:pt idx="373">
                  <c:v>1.0264305876315121</c:v>
                </c:pt>
                <c:pt idx="374">
                  <c:v>1.0264305876315121</c:v>
                </c:pt>
                <c:pt idx="375">
                  <c:v>1.0264305876315121</c:v>
                </c:pt>
                <c:pt idx="376">
                  <c:v>1.0264305876315121</c:v>
                </c:pt>
                <c:pt idx="377">
                  <c:v>1.0264305876315121</c:v>
                </c:pt>
                <c:pt idx="378">
                  <c:v>1.0264305876315121</c:v>
                </c:pt>
                <c:pt idx="379">
                  <c:v>1.0264305876315121</c:v>
                </c:pt>
                <c:pt idx="380">
                  <c:v>1.0264305876315121</c:v>
                </c:pt>
                <c:pt idx="381">
                  <c:v>1.0264305876315121</c:v>
                </c:pt>
                <c:pt idx="382">
                  <c:v>1.0264305876315121</c:v>
                </c:pt>
                <c:pt idx="383">
                  <c:v>1.0264305876315121</c:v>
                </c:pt>
                <c:pt idx="384">
                  <c:v>1.0264305876315121</c:v>
                </c:pt>
                <c:pt idx="385">
                  <c:v>1.0264305876315121</c:v>
                </c:pt>
                <c:pt idx="386">
                  <c:v>1.0264305876315121</c:v>
                </c:pt>
                <c:pt idx="387">
                  <c:v>1.0264305876315121</c:v>
                </c:pt>
                <c:pt idx="388">
                  <c:v>1.0264305876315121</c:v>
                </c:pt>
                <c:pt idx="389">
                  <c:v>1.0264305876315121</c:v>
                </c:pt>
                <c:pt idx="390">
                  <c:v>1.0264305876315121</c:v>
                </c:pt>
                <c:pt idx="391">
                  <c:v>1.0264305876315121</c:v>
                </c:pt>
                <c:pt idx="392">
                  <c:v>1.0264305876315121</c:v>
                </c:pt>
                <c:pt idx="393">
                  <c:v>1.0264305876315121</c:v>
                </c:pt>
                <c:pt idx="394">
                  <c:v>1.0264305876315121</c:v>
                </c:pt>
                <c:pt idx="395">
                  <c:v>1.0264305876315121</c:v>
                </c:pt>
                <c:pt idx="396">
                  <c:v>1.0264305876315121</c:v>
                </c:pt>
                <c:pt idx="397">
                  <c:v>1.0264305876315121</c:v>
                </c:pt>
                <c:pt idx="398">
                  <c:v>1.0264305876315121</c:v>
                </c:pt>
                <c:pt idx="399">
                  <c:v>1.0264305876315121</c:v>
                </c:pt>
                <c:pt idx="400">
                  <c:v>1.0264305876315121</c:v>
                </c:pt>
                <c:pt idx="401">
                  <c:v>1.0264305876315121</c:v>
                </c:pt>
                <c:pt idx="402">
                  <c:v>1.0264305876315121</c:v>
                </c:pt>
                <c:pt idx="403">
                  <c:v>0.89812676417757298</c:v>
                </c:pt>
                <c:pt idx="404">
                  <c:v>0.89812676417757298</c:v>
                </c:pt>
                <c:pt idx="405">
                  <c:v>0.89812676417757298</c:v>
                </c:pt>
                <c:pt idx="406">
                  <c:v>0.89812676417757298</c:v>
                </c:pt>
                <c:pt idx="407">
                  <c:v>0.89812676417757298</c:v>
                </c:pt>
                <c:pt idx="408">
                  <c:v>0.89812676417757298</c:v>
                </c:pt>
                <c:pt idx="409">
                  <c:v>0.89812676417757298</c:v>
                </c:pt>
                <c:pt idx="410">
                  <c:v>0.89812676417757298</c:v>
                </c:pt>
                <c:pt idx="411">
                  <c:v>0.89812676417757298</c:v>
                </c:pt>
                <c:pt idx="412">
                  <c:v>0.89812676417757298</c:v>
                </c:pt>
                <c:pt idx="413">
                  <c:v>0.89812676417757298</c:v>
                </c:pt>
                <c:pt idx="414">
                  <c:v>0.89812676417757298</c:v>
                </c:pt>
                <c:pt idx="415">
                  <c:v>0.89812676417757298</c:v>
                </c:pt>
                <c:pt idx="416">
                  <c:v>0.89812676417757298</c:v>
                </c:pt>
                <c:pt idx="417">
                  <c:v>0.89812676417757298</c:v>
                </c:pt>
                <c:pt idx="418">
                  <c:v>0.89812676417757298</c:v>
                </c:pt>
                <c:pt idx="419">
                  <c:v>0.89812676417757298</c:v>
                </c:pt>
                <c:pt idx="420">
                  <c:v>0.89812676417757298</c:v>
                </c:pt>
                <c:pt idx="421">
                  <c:v>0.89812676417757298</c:v>
                </c:pt>
                <c:pt idx="422">
                  <c:v>0.89812676417757298</c:v>
                </c:pt>
                <c:pt idx="423">
                  <c:v>0.89812676417757298</c:v>
                </c:pt>
                <c:pt idx="424">
                  <c:v>0.89812676417757298</c:v>
                </c:pt>
                <c:pt idx="425">
                  <c:v>0.89812676417757298</c:v>
                </c:pt>
                <c:pt idx="426">
                  <c:v>0.89812676417757298</c:v>
                </c:pt>
                <c:pt idx="427">
                  <c:v>0.89812676417757298</c:v>
                </c:pt>
                <c:pt idx="428">
                  <c:v>0.89812676417757298</c:v>
                </c:pt>
                <c:pt idx="429">
                  <c:v>0.89812676417757298</c:v>
                </c:pt>
                <c:pt idx="430">
                  <c:v>0.89812676417757298</c:v>
                </c:pt>
                <c:pt idx="431">
                  <c:v>0.89812676417757298</c:v>
                </c:pt>
                <c:pt idx="432">
                  <c:v>0.89812676417757298</c:v>
                </c:pt>
                <c:pt idx="433">
                  <c:v>0.89812676417757298</c:v>
                </c:pt>
                <c:pt idx="434">
                  <c:v>0.89812676417757298</c:v>
                </c:pt>
                <c:pt idx="435">
                  <c:v>0.89812676417757298</c:v>
                </c:pt>
                <c:pt idx="436">
                  <c:v>0.89812676417757298</c:v>
                </c:pt>
                <c:pt idx="437">
                  <c:v>0.89812676417757298</c:v>
                </c:pt>
                <c:pt idx="438">
                  <c:v>0.89812676417757298</c:v>
                </c:pt>
                <c:pt idx="439">
                  <c:v>0.89812676417757298</c:v>
                </c:pt>
                <c:pt idx="440">
                  <c:v>0.89812676417757298</c:v>
                </c:pt>
                <c:pt idx="441">
                  <c:v>0.89812676417757298</c:v>
                </c:pt>
                <c:pt idx="442">
                  <c:v>0.89812676417757298</c:v>
                </c:pt>
                <c:pt idx="443">
                  <c:v>0.89812676417757298</c:v>
                </c:pt>
                <c:pt idx="444">
                  <c:v>0.89812676417757298</c:v>
                </c:pt>
                <c:pt idx="445">
                  <c:v>0.89812676417757298</c:v>
                </c:pt>
                <c:pt idx="446">
                  <c:v>0.89812676417757298</c:v>
                </c:pt>
                <c:pt idx="447">
                  <c:v>0.89812676417757298</c:v>
                </c:pt>
                <c:pt idx="448">
                  <c:v>0.89812676417757298</c:v>
                </c:pt>
                <c:pt idx="449">
                  <c:v>0.89812676417757298</c:v>
                </c:pt>
                <c:pt idx="450">
                  <c:v>0.89812676417757298</c:v>
                </c:pt>
                <c:pt idx="451">
                  <c:v>0.89812676417757298</c:v>
                </c:pt>
                <c:pt idx="452">
                  <c:v>0.89812676417757298</c:v>
                </c:pt>
                <c:pt idx="453">
                  <c:v>0.89812676417757298</c:v>
                </c:pt>
                <c:pt idx="454">
                  <c:v>0.89812676417757298</c:v>
                </c:pt>
                <c:pt idx="455">
                  <c:v>0.89812676417757298</c:v>
                </c:pt>
                <c:pt idx="456">
                  <c:v>0.89812676417757298</c:v>
                </c:pt>
                <c:pt idx="457">
                  <c:v>0.89812676417757298</c:v>
                </c:pt>
                <c:pt idx="458">
                  <c:v>0.89812676417757298</c:v>
                </c:pt>
                <c:pt idx="459">
                  <c:v>0.89812676417757298</c:v>
                </c:pt>
                <c:pt idx="460">
                  <c:v>0.89812676417757298</c:v>
                </c:pt>
                <c:pt idx="461">
                  <c:v>0.89812676417757298</c:v>
                </c:pt>
                <c:pt idx="462">
                  <c:v>0.89812676417757298</c:v>
                </c:pt>
                <c:pt idx="463">
                  <c:v>0.89812676417757298</c:v>
                </c:pt>
                <c:pt idx="464">
                  <c:v>0.89812676417757298</c:v>
                </c:pt>
                <c:pt idx="465">
                  <c:v>0.89812676417757298</c:v>
                </c:pt>
                <c:pt idx="466">
                  <c:v>0.89812676417757298</c:v>
                </c:pt>
                <c:pt idx="467">
                  <c:v>0.89812676417757298</c:v>
                </c:pt>
                <c:pt idx="468">
                  <c:v>0.89812676417757298</c:v>
                </c:pt>
                <c:pt idx="469">
                  <c:v>0.89812676417757298</c:v>
                </c:pt>
                <c:pt idx="470">
                  <c:v>0.89812676417757298</c:v>
                </c:pt>
                <c:pt idx="471">
                  <c:v>0.89812676417757298</c:v>
                </c:pt>
                <c:pt idx="472">
                  <c:v>0.89812676417757298</c:v>
                </c:pt>
                <c:pt idx="473">
                  <c:v>0.89812676417757298</c:v>
                </c:pt>
                <c:pt idx="474">
                  <c:v>0.89812676417757298</c:v>
                </c:pt>
                <c:pt idx="475">
                  <c:v>0.89812676417757298</c:v>
                </c:pt>
                <c:pt idx="476">
                  <c:v>0.89812676417757298</c:v>
                </c:pt>
                <c:pt idx="477">
                  <c:v>0.89812676417757298</c:v>
                </c:pt>
                <c:pt idx="478">
                  <c:v>0.89812676417757298</c:v>
                </c:pt>
                <c:pt idx="479">
                  <c:v>0.89812676417757298</c:v>
                </c:pt>
                <c:pt idx="480">
                  <c:v>0.89812676417757298</c:v>
                </c:pt>
                <c:pt idx="481">
                  <c:v>0.89812676417757298</c:v>
                </c:pt>
                <c:pt idx="482">
                  <c:v>0.89812676417757298</c:v>
                </c:pt>
                <c:pt idx="483">
                  <c:v>0.89812676417757298</c:v>
                </c:pt>
                <c:pt idx="484">
                  <c:v>0.89812676417757298</c:v>
                </c:pt>
                <c:pt idx="485">
                  <c:v>0.89812676417757298</c:v>
                </c:pt>
                <c:pt idx="486">
                  <c:v>0.89812676417757298</c:v>
                </c:pt>
                <c:pt idx="487">
                  <c:v>0.89812676417757298</c:v>
                </c:pt>
                <c:pt idx="488">
                  <c:v>0.89812676417757298</c:v>
                </c:pt>
                <c:pt idx="489">
                  <c:v>0.89812676417757298</c:v>
                </c:pt>
                <c:pt idx="490">
                  <c:v>0.89812676417757298</c:v>
                </c:pt>
                <c:pt idx="491">
                  <c:v>0.89812676417757298</c:v>
                </c:pt>
                <c:pt idx="492">
                  <c:v>0.89812676417757298</c:v>
                </c:pt>
                <c:pt idx="493">
                  <c:v>0.89812676417757298</c:v>
                </c:pt>
                <c:pt idx="494">
                  <c:v>0.89812676417757298</c:v>
                </c:pt>
                <c:pt idx="495">
                  <c:v>0.89812676417757298</c:v>
                </c:pt>
                <c:pt idx="496">
                  <c:v>1.2830382345393889</c:v>
                </c:pt>
                <c:pt idx="497">
                  <c:v>1.2830382345393889</c:v>
                </c:pt>
                <c:pt idx="498">
                  <c:v>1.2830382345393889</c:v>
                </c:pt>
                <c:pt idx="499">
                  <c:v>1.2830382345393889</c:v>
                </c:pt>
                <c:pt idx="500">
                  <c:v>1.2830382345393889</c:v>
                </c:pt>
                <c:pt idx="501">
                  <c:v>1.2830382345393889</c:v>
                </c:pt>
                <c:pt idx="502">
                  <c:v>1.2830382345393889</c:v>
                </c:pt>
                <c:pt idx="503">
                  <c:v>1.2830382345393889</c:v>
                </c:pt>
                <c:pt idx="504">
                  <c:v>1.2830382345393889</c:v>
                </c:pt>
                <c:pt idx="505">
                  <c:v>1.2830382345393889</c:v>
                </c:pt>
                <c:pt idx="506">
                  <c:v>1.2830382345393889</c:v>
                </c:pt>
                <c:pt idx="507">
                  <c:v>1.2830382345393889</c:v>
                </c:pt>
                <c:pt idx="508">
                  <c:v>1.2830382345393889</c:v>
                </c:pt>
                <c:pt idx="509">
                  <c:v>1.2830382345393889</c:v>
                </c:pt>
                <c:pt idx="510">
                  <c:v>1.2830382345393889</c:v>
                </c:pt>
                <c:pt idx="511">
                  <c:v>1.2830382345393889</c:v>
                </c:pt>
                <c:pt idx="512">
                  <c:v>1.2830382345393889</c:v>
                </c:pt>
                <c:pt idx="513">
                  <c:v>1.2830382345393889</c:v>
                </c:pt>
                <c:pt idx="514">
                  <c:v>1.1547344110854501</c:v>
                </c:pt>
                <c:pt idx="515">
                  <c:v>1.1547344110854501</c:v>
                </c:pt>
                <c:pt idx="516">
                  <c:v>1.1547344110854501</c:v>
                </c:pt>
                <c:pt idx="517">
                  <c:v>1.1547344110854501</c:v>
                </c:pt>
                <c:pt idx="518">
                  <c:v>1.1547344110854501</c:v>
                </c:pt>
                <c:pt idx="519">
                  <c:v>1.1547344110854501</c:v>
                </c:pt>
                <c:pt idx="520">
                  <c:v>1.1547344110854501</c:v>
                </c:pt>
                <c:pt idx="521">
                  <c:v>1.1547344110854501</c:v>
                </c:pt>
                <c:pt idx="522">
                  <c:v>1.1547344110854501</c:v>
                </c:pt>
                <c:pt idx="523">
                  <c:v>1.1547344110854501</c:v>
                </c:pt>
                <c:pt idx="524">
                  <c:v>1.1547344110854501</c:v>
                </c:pt>
                <c:pt idx="525">
                  <c:v>1.1547344110854501</c:v>
                </c:pt>
                <c:pt idx="526">
                  <c:v>1.1547344110854501</c:v>
                </c:pt>
                <c:pt idx="527">
                  <c:v>1.1547344110854501</c:v>
                </c:pt>
                <c:pt idx="528">
                  <c:v>1.1547344110854501</c:v>
                </c:pt>
                <c:pt idx="529">
                  <c:v>1.1547344110854501</c:v>
                </c:pt>
                <c:pt idx="530">
                  <c:v>1.1547344110854501</c:v>
                </c:pt>
                <c:pt idx="531">
                  <c:v>1.1547344110854501</c:v>
                </c:pt>
                <c:pt idx="532">
                  <c:v>1.1547344110854501</c:v>
                </c:pt>
                <c:pt idx="533">
                  <c:v>1.1547344110854501</c:v>
                </c:pt>
                <c:pt idx="534">
                  <c:v>1.1547344110854501</c:v>
                </c:pt>
                <c:pt idx="535">
                  <c:v>1.1547344110854501</c:v>
                </c:pt>
                <c:pt idx="536">
                  <c:v>1.1547344110854501</c:v>
                </c:pt>
                <c:pt idx="537">
                  <c:v>1.1547344110854501</c:v>
                </c:pt>
                <c:pt idx="538">
                  <c:v>1.1547344110854501</c:v>
                </c:pt>
                <c:pt idx="539">
                  <c:v>1.1547344110854501</c:v>
                </c:pt>
                <c:pt idx="540">
                  <c:v>1.1547344110854501</c:v>
                </c:pt>
                <c:pt idx="541">
                  <c:v>1.1547344110854501</c:v>
                </c:pt>
                <c:pt idx="542">
                  <c:v>1.1547344110854501</c:v>
                </c:pt>
                <c:pt idx="543">
                  <c:v>1.1547344110854501</c:v>
                </c:pt>
                <c:pt idx="544">
                  <c:v>1.1547344110854501</c:v>
                </c:pt>
                <c:pt idx="545">
                  <c:v>1.1547344110854501</c:v>
                </c:pt>
                <c:pt idx="546">
                  <c:v>1.1547344110854501</c:v>
                </c:pt>
                <c:pt idx="547">
                  <c:v>1.1547344110854501</c:v>
                </c:pt>
                <c:pt idx="548">
                  <c:v>1.1547344110854501</c:v>
                </c:pt>
                <c:pt idx="549">
                  <c:v>1.1547344110854501</c:v>
                </c:pt>
                <c:pt idx="550">
                  <c:v>1.1547344110854501</c:v>
                </c:pt>
                <c:pt idx="551">
                  <c:v>1.1547344110854501</c:v>
                </c:pt>
                <c:pt idx="552">
                  <c:v>1.1547344110854501</c:v>
                </c:pt>
                <c:pt idx="553">
                  <c:v>1.1547344110854501</c:v>
                </c:pt>
                <c:pt idx="554">
                  <c:v>1.1547344110854501</c:v>
                </c:pt>
                <c:pt idx="555">
                  <c:v>1.1547344110854501</c:v>
                </c:pt>
                <c:pt idx="556">
                  <c:v>1.1547344110854501</c:v>
                </c:pt>
                <c:pt idx="557">
                  <c:v>1.1547344110854501</c:v>
                </c:pt>
                <c:pt idx="558">
                  <c:v>1.1547344110854501</c:v>
                </c:pt>
                <c:pt idx="559">
                  <c:v>1.1547344110854501</c:v>
                </c:pt>
                <c:pt idx="560">
                  <c:v>1.1547344110854501</c:v>
                </c:pt>
                <c:pt idx="561">
                  <c:v>1.1547344110854501</c:v>
                </c:pt>
                <c:pt idx="562">
                  <c:v>1.1547344110854501</c:v>
                </c:pt>
                <c:pt idx="563">
                  <c:v>1.1547344110854501</c:v>
                </c:pt>
                <c:pt idx="564">
                  <c:v>1.1547344110854501</c:v>
                </c:pt>
                <c:pt idx="565">
                  <c:v>1.1547344110854501</c:v>
                </c:pt>
                <c:pt idx="566">
                  <c:v>1.1547344110854501</c:v>
                </c:pt>
                <c:pt idx="567">
                  <c:v>1.1547344110854501</c:v>
                </c:pt>
                <c:pt idx="568">
                  <c:v>1.1547344110854501</c:v>
                </c:pt>
                <c:pt idx="569">
                  <c:v>1.1547344110854501</c:v>
                </c:pt>
                <c:pt idx="570">
                  <c:v>1.1547344110854501</c:v>
                </c:pt>
                <c:pt idx="571">
                  <c:v>1.1547344110854501</c:v>
                </c:pt>
                <c:pt idx="572">
                  <c:v>1.1547344110854501</c:v>
                </c:pt>
                <c:pt idx="573">
                  <c:v>1.1547344110854501</c:v>
                </c:pt>
                <c:pt idx="574">
                  <c:v>1.1547344110854501</c:v>
                </c:pt>
                <c:pt idx="575">
                  <c:v>1.1547344110854501</c:v>
                </c:pt>
                <c:pt idx="576">
                  <c:v>1.1547344110854501</c:v>
                </c:pt>
                <c:pt idx="577">
                  <c:v>1.1547344110854501</c:v>
                </c:pt>
                <c:pt idx="578">
                  <c:v>1.1547344110854501</c:v>
                </c:pt>
                <c:pt idx="579">
                  <c:v>1.1547344110854501</c:v>
                </c:pt>
                <c:pt idx="580">
                  <c:v>1.1547344110854501</c:v>
                </c:pt>
                <c:pt idx="581">
                  <c:v>1.1547344110854501</c:v>
                </c:pt>
                <c:pt idx="582">
                  <c:v>1.1547344110854501</c:v>
                </c:pt>
                <c:pt idx="583">
                  <c:v>1.1547344110854501</c:v>
                </c:pt>
                <c:pt idx="584">
                  <c:v>1.1547344110854501</c:v>
                </c:pt>
                <c:pt idx="585">
                  <c:v>1.1547344110854501</c:v>
                </c:pt>
                <c:pt idx="586">
                  <c:v>1.1547344110854501</c:v>
                </c:pt>
                <c:pt idx="587">
                  <c:v>1.1547344110854501</c:v>
                </c:pt>
                <c:pt idx="588">
                  <c:v>1.1547344110854501</c:v>
                </c:pt>
                <c:pt idx="589">
                  <c:v>1.1547344110854501</c:v>
                </c:pt>
                <c:pt idx="590">
                  <c:v>1.1547344110854501</c:v>
                </c:pt>
                <c:pt idx="591">
                  <c:v>1.1547344110854501</c:v>
                </c:pt>
                <c:pt idx="592">
                  <c:v>1.1547344110854501</c:v>
                </c:pt>
                <c:pt idx="593">
                  <c:v>1.1547344110854501</c:v>
                </c:pt>
                <c:pt idx="594">
                  <c:v>1.1547344110854501</c:v>
                </c:pt>
                <c:pt idx="595">
                  <c:v>1.1547344110854501</c:v>
                </c:pt>
                <c:pt idx="596">
                  <c:v>0.769822940723633</c:v>
                </c:pt>
                <c:pt idx="597">
                  <c:v>0.769822940723633</c:v>
                </c:pt>
                <c:pt idx="598">
                  <c:v>0.769822940723633</c:v>
                </c:pt>
                <c:pt idx="599">
                  <c:v>1.0264305876315121</c:v>
                </c:pt>
                <c:pt idx="600">
                  <c:v>1.0264305876315121</c:v>
                </c:pt>
                <c:pt idx="601">
                  <c:v>1.0264305876315121</c:v>
                </c:pt>
                <c:pt idx="602">
                  <c:v>1.0264305876315121</c:v>
                </c:pt>
                <c:pt idx="603">
                  <c:v>1.0264305876315121</c:v>
                </c:pt>
                <c:pt idx="604">
                  <c:v>1.0264305876315121</c:v>
                </c:pt>
                <c:pt idx="605">
                  <c:v>1.0264305876315121</c:v>
                </c:pt>
                <c:pt idx="606">
                  <c:v>1.0264305876315121</c:v>
                </c:pt>
                <c:pt idx="607">
                  <c:v>1.0264305876315121</c:v>
                </c:pt>
                <c:pt idx="608">
                  <c:v>1.0264305876315121</c:v>
                </c:pt>
                <c:pt idx="609">
                  <c:v>1.0264305876315121</c:v>
                </c:pt>
                <c:pt idx="610">
                  <c:v>1.0264305876315121</c:v>
                </c:pt>
                <c:pt idx="611">
                  <c:v>1.0264305876315121</c:v>
                </c:pt>
                <c:pt idx="612">
                  <c:v>1.0264305876315121</c:v>
                </c:pt>
                <c:pt idx="613">
                  <c:v>1.0264305876315121</c:v>
                </c:pt>
                <c:pt idx="614">
                  <c:v>1.0264305876315121</c:v>
                </c:pt>
                <c:pt idx="615">
                  <c:v>1.0264305876315121</c:v>
                </c:pt>
                <c:pt idx="616">
                  <c:v>1.0264305876315121</c:v>
                </c:pt>
                <c:pt idx="617">
                  <c:v>1.1547344110854501</c:v>
                </c:pt>
                <c:pt idx="618">
                  <c:v>1.1547344110854501</c:v>
                </c:pt>
                <c:pt idx="619">
                  <c:v>1.1547344110854501</c:v>
                </c:pt>
                <c:pt idx="620">
                  <c:v>1.1547344110854501</c:v>
                </c:pt>
                <c:pt idx="621">
                  <c:v>1.1547344110854501</c:v>
                </c:pt>
                <c:pt idx="622">
                  <c:v>1.1547344110854501</c:v>
                </c:pt>
                <c:pt idx="623">
                  <c:v>1.0264305876315121</c:v>
                </c:pt>
                <c:pt idx="624">
                  <c:v>1.0264305876315121</c:v>
                </c:pt>
                <c:pt idx="625">
                  <c:v>1.0264305876315121</c:v>
                </c:pt>
                <c:pt idx="626">
                  <c:v>1.0264305876315121</c:v>
                </c:pt>
                <c:pt idx="627">
                  <c:v>0.89812676417757298</c:v>
                </c:pt>
                <c:pt idx="628">
                  <c:v>0.89812676417757298</c:v>
                </c:pt>
                <c:pt idx="629">
                  <c:v>1.0264305876315121</c:v>
                </c:pt>
                <c:pt idx="630">
                  <c:v>1.1547344110854501</c:v>
                </c:pt>
                <c:pt idx="631">
                  <c:v>1.5396458814472671</c:v>
                </c:pt>
                <c:pt idx="632">
                  <c:v>1.9245573518090839</c:v>
                </c:pt>
                <c:pt idx="633">
                  <c:v>1.9245573518090839</c:v>
                </c:pt>
                <c:pt idx="634">
                  <c:v>1.9245573518090839</c:v>
                </c:pt>
                <c:pt idx="635">
                  <c:v>1.7962535283551451</c:v>
                </c:pt>
                <c:pt idx="636">
                  <c:v>1.7962535283551451</c:v>
                </c:pt>
                <c:pt idx="637">
                  <c:v>1.7962535283551451</c:v>
                </c:pt>
                <c:pt idx="638">
                  <c:v>1.411342057993328</c:v>
                </c:pt>
                <c:pt idx="639">
                  <c:v>1.5396458814472671</c:v>
                </c:pt>
                <c:pt idx="640">
                  <c:v>1.5396458814472671</c:v>
                </c:pt>
                <c:pt idx="641">
                  <c:v>1.5396458814472671</c:v>
                </c:pt>
                <c:pt idx="642">
                  <c:v>1.7962535283551451</c:v>
                </c:pt>
                <c:pt idx="643">
                  <c:v>1.7962535283551451</c:v>
                </c:pt>
                <c:pt idx="644">
                  <c:v>1.7962535283551451</c:v>
                </c:pt>
                <c:pt idx="645">
                  <c:v>1.7962535283551451</c:v>
                </c:pt>
                <c:pt idx="646">
                  <c:v>1.5396458814472671</c:v>
                </c:pt>
                <c:pt idx="647">
                  <c:v>1.5396458814472671</c:v>
                </c:pt>
                <c:pt idx="648">
                  <c:v>1.5396458814472671</c:v>
                </c:pt>
                <c:pt idx="649">
                  <c:v>1.5396458814472671</c:v>
                </c:pt>
                <c:pt idx="650">
                  <c:v>1.411342057993328</c:v>
                </c:pt>
                <c:pt idx="651">
                  <c:v>0.89812676417757298</c:v>
                </c:pt>
                <c:pt idx="652">
                  <c:v>0.89812676417757298</c:v>
                </c:pt>
                <c:pt idx="653">
                  <c:v>0.89812676417757298</c:v>
                </c:pt>
                <c:pt idx="654">
                  <c:v>1.2830382345393889</c:v>
                </c:pt>
                <c:pt idx="655">
                  <c:v>1.0264305876315121</c:v>
                </c:pt>
                <c:pt idx="656">
                  <c:v>1.0264305876315121</c:v>
                </c:pt>
                <c:pt idx="657">
                  <c:v>1.0264305876315121</c:v>
                </c:pt>
                <c:pt idx="658">
                  <c:v>1.0264305876315121</c:v>
                </c:pt>
                <c:pt idx="659">
                  <c:v>1.0264305876315121</c:v>
                </c:pt>
                <c:pt idx="660">
                  <c:v>1.0264305876315121</c:v>
                </c:pt>
                <c:pt idx="661">
                  <c:v>1.0264305876315121</c:v>
                </c:pt>
                <c:pt idx="662">
                  <c:v>1.1547344110854501</c:v>
                </c:pt>
                <c:pt idx="663">
                  <c:v>1.1547344110854501</c:v>
                </c:pt>
                <c:pt idx="664">
                  <c:v>1.1547344110854501</c:v>
                </c:pt>
                <c:pt idx="665">
                  <c:v>0.769822940723633</c:v>
                </c:pt>
                <c:pt idx="666">
                  <c:v>0.769822940723633</c:v>
                </c:pt>
                <c:pt idx="667">
                  <c:v>1.0264305876315121</c:v>
                </c:pt>
                <c:pt idx="668">
                  <c:v>1.0264305876315121</c:v>
                </c:pt>
                <c:pt idx="669">
                  <c:v>1.0264305876315121</c:v>
                </c:pt>
                <c:pt idx="670">
                  <c:v>1.0264305876315121</c:v>
                </c:pt>
                <c:pt idx="671">
                  <c:v>1.0264305876315121</c:v>
                </c:pt>
                <c:pt idx="672">
                  <c:v>1.5396458814472671</c:v>
                </c:pt>
                <c:pt idx="673">
                  <c:v>2.6943802925327178</c:v>
                </c:pt>
                <c:pt idx="674">
                  <c:v>2.0528611752630201</c:v>
                </c:pt>
                <c:pt idx="675">
                  <c:v>2.5660764690787761</c:v>
                </c:pt>
                <c:pt idx="676">
                  <c:v>2.9509879394405951</c:v>
                </c:pt>
                <c:pt idx="677">
                  <c:v>3.7208108801642288</c:v>
                </c:pt>
                <c:pt idx="678">
                  <c:v>12.1888632281242</c:v>
                </c:pt>
                <c:pt idx="679">
                  <c:v>19.24557351809084</c:v>
                </c:pt>
                <c:pt idx="680">
                  <c:v>26.558891454965359</c:v>
                </c:pt>
                <c:pt idx="681">
                  <c:v>30.92122145239928</c:v>
                </c:pt>
                <c:pt idx="682">
                  <c:v>30.536309982037469</c:v>
                </c:pt>
                <c:pt idx="683">
                  <c:v>30.92122145239928</c:v>
                </c:pt>
                <c:pt idx="684">
                  <c:v>31.56274056966895</c:v>
                </c:pt>
                <c:pt idx="685">
                  <c:v>32.075955863484751</c:v>
                </c:pt>
                <c:pt idx="686">
                  <c:v>32.332563510392568</c:v>
                </c:pt>
                <c:pt idx="687">
                  <c:v>32.20425968693867</c:v>
                </c:pt>
                <c:pt idx="688">
                  <c:v>32.20425968693867</c:v>
                </c:pt>
                <c:pt idx="689">
                  <c:v>32.332563510392568</c:v>
                </c:pt>
                <c:pt idx="690">
                  <c:v>32.332563510392568</c:v>
                </c:pt>
                <c:pt idx="691">
                  <c:v>31.04952527585322</c:v>
                </c:pt>
                <c:pt idx="692">
                  <c:v>30.792917628945339</c:v>
                </c:pt>
                <c:pt idx="693">
                  <c:v>30.92122145239928</c:v>
                </c:pt>
                <c:pt idx="694">
                  <c:v>30.92122145239928</c:v>
                </c:pt>
                <c:pt idx="695">
                  <c:v>30.92122145239928</c:v>
                </c:pt>
                <c:pt idx="696">
                  <c:v>31.04952527585322</c:v>
                </c:pt>
                <c:pt idx="697">
                  <c:v>31.04952527585322</c:v>
                </c:pt>
                <c:pt idx="698">
                  <c:v>31.04952527585322</c:v>
                </c:pt>
                <c:pt idx="699">
                  <c:v>31.56274056966895</c:v>
                </c:pt>
                <c:pt idx="700">
                  <c:v>31.691044393122912</c:v>
                </c:pt>
                <c:pt idx="701">
                  <c:v>31.819348216576859</c:v>
                </c:pt>
                <c:pt idx="702">
                  <c:v>32.075955863484751</c:v>
                </c:pt>
                <c:pt idx="703">
                  <c:v>32.20425968693867</c:v>
                </c:pt>
                <c:pt idx="704">
                  <c:v>32.20425968693867</c:v>
                </c:pt>
                <c:pt idx="705">
                  <c:v>32.075955863484751</c:v>
                </c:pt>
                <c:pt idx="706">
                  <c:v>32.075955863484751</c:v>
                </c:pt>
                <c:pt idx="707">
                  <c:v>32.075955863484751</c:v>
                </c:pt>
                <c:pt idx="708">
                  <c:v>32.075955863484751</c:v>
                </c:pt>
                <c:pt idx="709">
                  <c:v>31.819348216576859</c:v>
                </c:pt>
                <c:pt idx="710">
                  <c:v>31.56274056966895</c:v>
                </c:pt>
                <c:pt idx="711">
                  <c:v>31.56274056966895</c:v>
                </c:pt>
                <c:pt idx="712">
                  <c:v>31.56274056966895</c:v>
                </c:pt>
                <c:pt idx="713">
                  <c:v>31.56274056966895</c:v>
                </c:pt>
                <c:pt idx="714">
                  <c:v>31.56274056966895</c:v>
                </c:pt>
                <c:pt idx="715">
                  <c:v>31.434436746215031</c:v>
                </c:pt>
                <c:pt idx="716">
                  <c:v>31.434436746215031</c:v>
                </c:pt>
                <c:pt idx="717">
                  <c:v>31.434436746215031</c:v>
                </c:pt>
                <c:pt idx="718">
                  <c:v>31.434436746215031</c:v>
                </c:pt>
                <c:pt idx="719">
                  <c:v>31.947652040030789</c:v>
                </c:pt>
                <c:pt idx="720">
                  <c:v>32.075955863484751</c:v>
                </c:pt>
                <c:pt idx="721">
                  <c:v>32.075955863484751</c:v>
                </c:pt>
                <c:pt idx="722">
                  <c:v>32.075955863484751</c:v>
                </c:pt>
                <c:pt idx="723">
                  <c:v>32.075955863484751</c:v>
                </c:pt>
                <c:pt idx="724">
                  <c:v>32.075955863484751</c:v>
                </c:pt>
                <c:pt idx="725">
                  <c:v>32.075955863484751</c:v>
                </c:pt>
                <c:pt idx="726">
                  <c:v>32.075955863484751</c:v>
                </c:pt>
                <c:pt idx="727">
                  <c:v>32.075955863484751</c:v>
                </c:pt>
                <c:pt idx="728">
                  <c:v>31.819348216576859</c:v>
                </c:pt>
                <c:pt idx="729">
                  <c:v>31.819348216576859</c:v>
                </c:pt>
                <c:pt idx="730">
                  <c:v>31.434436746215031</c:v>
                </c:pt>
                <c:pt idx="731">
                  <c:v>31.177829099307161</c:v>
                </c:pt>
                <c:pt idx="732">
                  <c:v>31.177829099307161</c:v>
                </c:pt>
                <c:pt idx="733">
                  <c:v>31.177829099307161</c:v>
                </c:pt>
                <c:pt idx="734">
                  <c:v>31.177829099307161</c:v>
                </c:pt>
                <c:pt idx="735">
                  <c:v>31.177829099307161</c:v>
                </c:pt>
                <c:pt idx="736">
                  <c:v>31.177829099307161</c:v>
                </c:pt>
                <c:pt idx="737">
                  <c:v>31.30613292276108</c:v>
                </c:pt>
                <c:pt idx="738">
                  <c:v>31.30613292276108</c:v>
                </c:pt>
                <c:pt idx="739">
                  <c:v>31.56274056966895</c:v>
                </c:pt>
                <c:pt idx="740">
                  <c:v>31.56274056966895</c:v>
                </c:pt>
                <c:pt idx="741">
                  <c:v>31.56274056966895</c:v>
                </c:pt>
                <c:pt idx="742">
                  <c:v>31.819348216576859</c:v>
                </c:pt>
                <c:pt idx="743">
                  <c:v>31.819348216576859</c:v>
                </c:pt>
                <c:pt idx="744">
                  <c:v>31.819348216576859</c:v>
                </c:pt>
                <c:pt idx="745">
                  <c:v>31.819348216576859</c:v>
                </c:pt>
                <c:pt idx="746">
                  <c:v>31.819348216576859</c:v>
                </c:pt>
                <c:pt idx="747">
                  <c:v>31.819348216576859</c:v>
                </c:pt>
                <c:pt idx="748">
                  <c:v>31.819348216576859</c:v>
                </c:pt>
                <c:pt idx="749">
                  <c:v>31.819348216576859</c:v>
                </c:pt>
                <c:pt idx="750">
                  <c:v>31.947652040030789</c:v>
                </c:pt>
                <c:pt idx="751">
                  <c:v>31.819348216576859</c:v>
                </c:pt>
                <c:pt idx="752">
                  <c:v>31.819348216576859</c:v>
                </c:pt>
                <c:pt idx="753">
                  <c:v>31.819348216576859</c:v>
                </c:pt>
                <c:pt idx="754">
                  <c:v>31.819348216576859</c:v>
                </c:pt>
                <c:pt idx="755">
                  <c:v>31.819348216576859</c:v>
                </c:pt>
                <c:pt idx="756">
                  <c:v>31.819348216576859</c:v>
                </c:pt>
                <c:pt idx="757">
                  <c:v>31.819348216576859</c:v>
                </c:pt>
                <c:pt idx="758">
                  <c:v>31.819348216576859</c:v>
                </c:pt>
                <c:pt idx="759">
                  <c:v>31.819348216576859</c:v>
                </c:pt>
                <c:pt idx="760">
                  <c:v>31.819348216576859</c:v>
                </c:pt>
                <c:pt idx="761">
                  <c:v>31.819348216576859</c:v>
                </c:pt>
                <c:pt idx="762">
                  <c:v>31.819348216576859</c:v>
                </c:pt>
                <c:pt idx="763">
                  <c:v>31.691044393122912</c:v>
                </c:pt>
                <c:pt idx="764">
                  <c:v>31.691044393122912</c:v>
                </c:pt>
                <c:pt idx="765">
                  <c:v>31.691044393122912</c:v>
                </c:pt>
                <c:pt idx="766">
                  <c:v>31.691044393122912</c:v>
                </c:pt>
                <c:pt idx="767">
                  <c:v>31.177829099307161</c:v>
                </c:pt>
                <c:pt idx="768">
                  <c:v>31.56274056966895</c:v>
                </c:pt>
                <c:pt idx="769">
                  <c:v>31.177829099307161</c:v>
                </c:pt>
                <c:pt idx="770">
                  <c:v>31.30613292276108</c:v>
                </c:pt>
                <c:pt idx="771">
                  <c:v>31.04952527585322</c:v>
                </c:pt>
                <c:pt idx="772">
                  <c:v>31.30613292276108</c:v>
                </c:pt>
                <c:pt idx="773">
                  <c:v>31.30613292276108</c:v>
                </c:pt>
                <c:pt idx="774">
                  <c:v>31.30613292276108</c:v>
                </c:pt>
                <c:pt idx="775">
                  <c:v>31.30613292276108</c:v>
                </c:pt>
                <c:pt idx="776">
                  <c:v>32.20425968693867</c:v>
                </c:pt>
                <c:pt idx="777">
                  <c:v>32.20425968693867</c:v>
                </c:pt>
                <c:pt idx="778">
                  <c:v>32.20425968693867</c:v>
                </c:pt>
                <c:pt idx="779">
                  <c:v>32.20425968693867</c:v>
                </c:pt>
                <c:pt idx="780">
                  <c:v>32.20425968693867</c:v>
                </c:pt>
                <c:pt idx="781">
                  <c:v>32.075955863484751</c:v>
                </c:pt>
                <c:pt idx="782">
                  <c:v>32.075955863484751</c:v>
                </c:pt>
                <c:pt idx="783">
                  <c:v>32.075955863484751</c:v>
                </c:pt>
                <c:pt idx="784">
                  <c:v>32.075955863484751</c:v>
                </c:pt>
                <c:pt idx="785">
                  <c:v>32.075955863484751</c:v>
                </c:pt>
                <c:pt idx="786">
                  <c:v>32.075955863484751</c:v>
                </c:pt>
                <c:pt idx="787">
                  <c:v>31.947652040030789</c:v>
                </c:pt>
                <c:pt idx="788">
                  <c:v>31.947652040030789</c:v>
                </c:pt>
                <c:pt idx="789">
                  <c:v>31.947652040030789</c:v>
                </c:pt>
                <c:pt idx="790">
                  <c:v>31.947652040030789</c:v>
                </c:pt>
                <c:pt idx="791">
                  <c:v>31.947652040030789</c:v>
                </c:pt>
                <c:pt idx="792">
                  <c:v>31.947652040030789</c:v>
                </c:pt>
                <c:pt idx="793">
                  <c:v>31.947652040030789</c:v>
                </c:pt>
                <c:pt idx="794">
                  <c:v>31.947652040030789</c:v>
                </c:pt>
                <c:pt idx="795">
                  <c:v>31.947652040030789</c:v>
                </c:pt>
                <c:pt idx="796">
                  <c:v>31.947652040030789</c:v>
                </c:pt>
                <c:pt idx="797">
                  <c:v>31.947652040030789</c:v>
                </c:pt>
                <c:pt idx="798">
                  <c:v>31.947652040030789</c:v>
                </c:pt>
                <c:pt idx="799">
                  <c:v>31.947652040030789</c:v>
                </c:pt>
                <c:pt idx="800">
                  <c:v>31.947652040030789</c:v>
                </c:pt>
                <c:pt idx="801">
                  <c:v>31.947652040030789</c:v>
                </c:pt>
                <c:pt idx="802">
                  <c:v>31.947652040030789</c:v>
                </c:pt>
                <c:pt idx="803">
                  <c:v>31.947652040030789</c:v>
                </c:pt>
                <c:pt idx="804">
                  <c:v>31.947652040030789</c:v>
                </c:pt>
                <c:pt idx="805">
                  <c:v>31.947652040030789</c:v>
                </c:pt>
                <c:pt idx="806">
                  <c:v>31.947652040030789</c:v>
                </c:pt>
                <c:pt idx="807">
                  <c:v>32.589171157300463</c:v>
                </c:pt>
                <c:pt idx="808">
                  <c:v>32.075955863484751</c:v>
                </c:pt>
                <c:pt idx="809">
                  <c:v>32.075955863484751</c:v>
                </c:pt>
                <c:pt idx="810">
                  <c:v>32.075955863484751</c:v>
                </c:pt>
                <c:pt idx="811">
                  <c:v>32.075955863484751</c:v>
                </c:pt>
                <c:pt idx="812">
                  <c:v>32.075955863484751</c:v>
                </c:pt>
                <c:pt idx="813">
                  <c:v>31.819348216576859</c:v>
                </c:pt>
                <c:pt idx="814">
                  <c:v>31.819348216576859</c:v>
                </c:pt>
                <c:pt idx="815">
                  <c:v>31.819348216576859</c:v>
                </c:pt>
                <c:pt idx="816">
                  <c:v>31.947652040030789</c:v>
                </c:pt>
                <c:pt idx="817">
                  <c:v>30.792917628945339</c:v>
                </c:pt>
                <c:pt idx="818">
                  <c:v>31.30613292276108</c:v>
                </c:pt>
                <c:pt idx="819">
                  <c:v>31.56274056966895</c:v>
                </c:pt>
                <c:pt idx="820">
                  <c:v>31.30613292276108</c:v>
                </c:pt>
                <c:pt idx="821">
                  <c:v>30.92122145239928</c:v>
                </c:pt>
                <c:pt idx="822">
                  <c:v>30.66461380549141</c:v>
                </c:pt>
                <c:pt idx="823">
                  <c:v>30.66461380549141</c:v>
                </c:pt>
                <c:pt idx="824">
                  <c:v>30.792917628945339</c:v>
                </c:pt>
                <c:pt idx="825">
                  <c:v>31.177829099307161</c:v>
                </c:pt>
                <c:pt idx="826">
                  <c:v>31.177829099307161</c:v>
                </c:pt>
                <c:pt idx="827">
                  <c:v>31.434436746215031</c:v>
                </c:pt>
                <c:pt idx="828">
                  <c:v>31.30613292276108</c:v>
                </c:pt>
                <c:pt idx="829">
                  <c:v>31.30613292276108</c:v>
                </c:pt>
                <c:pt idx="830">
                  <c:v>31.04952527585322</c:v>
                </c:pt>
                <c:pt idx="831">
                  <c:v>31.04952527585322</c:v>
                </c:pt>
                <c:pt idx="832">
                  <c:v>31.04952527585322</c:v>
                </c:pt>
                <c:pt idx="833">
                  <c:v>31.04952527585322</c:v>
                </c:pt>
                <c:pt idx="834">
                  <c:v>31.177829099307161</c:v>
                </c:pt>
                <c:pt idx="835">
                  <c:v>31.04952527585322</c:v>
                </c:pt>
                <c:pt idx="836">
                  <c:v>31.04952527585322</c:v>
                </c:pt>
                <c:pt idx="837">
                  <c:v>31.04952527585322</c:v>
                </c:pt>
                <c:pt idx="838">
                  <c:v>31.04952527585322</c:v>
                </c:pt>
                <c:pt idx="839">
                  <c:v>31.30613292276108</c:v>
                </c:pt>
                <c:pt idx="840">
                  <c:v>31.30613292276108</c:v>
                </c:pt>
                <c:pt idx="841">
                  <c:v>31.30613292276108</c:v>
                </c:pt>
                <c:pt idx="842">
                  <c:v>31.434436746215031</c:v>
                </c:pt>
                <c:pt idx="843">
                  <c:v>31.434436746215031</c:v>
                </c:pt>
                <c:pt idx="844">
                  <c:v>31.434436746215031</c:v>
                </c:pt>
                <c:pt idx="845">
                  <c:v>31.177829099307161</c:v>
                </c:pt>
                <c:pt idx="846">
                  <c:v>30.792917628945339</c:v>
                </c:pt>
                <c:pt idx="847">
                  <c:v>30.66461380549141</c:v>
                </c:pt>
                <c:pt idx="848">
                  <c:v>30.151398511675659</c:v>
                </c:pt>
                <c:pt idx="849">
                  <c:v>24.634334103156281</c:v>
                </c:pt>
                <c:pt idx="850">
                  <c:v>10.77752117013087</c:v>
                </c:pt>
                <c:pt idx="851">
                  <c:v>1.0264305876315121</c:v>
                </c:pt>
                <c:pt idx="852">
                  <c:v>1.2830382345393889</c:v>
                </c:pt>
                <c:pt idx="853">
                  <c:v>0.51321529381575604</c:v>
                </c:pt>
                <c:pt idx="854">
                  <c:v>0.51321529381575604</c:v>
                </c:pt>
                <c:pt idx="855">
                  <c:v>0.51321529381575604</c:v>
                </c:pt>
                <c:pt idx="856">
                  <c:v>1.0264305876315121</c:v>
                </c:pt>
                <c:pt idx="857">
                  <c:v>0.64151911726969502</c:v>
                </c:pt>
                <c:pt idx="858">
                  <c:v>0.64151911726969502</c:v>
                </c:pt>
                <c:pt idx="859">
                  <c:v>0.51321529381575604</c:v>
                </c:pt>
                <c:pt idx="860">
                  <c:v>0.51321529381575604</c:v>
                </c:pt>
                <c:pt idx="861">
                  <c:v>0.51321529381575604</c:v>
                </c:pt>
                <c:pt idx="862">
                  <c:v>0.51321529381575604</c:v>
                </c:pt>
                <c:pt idx="863">
                  <c:v>0.51321529381575604</c:v>
                </c:pt>
                <c:pt idx="864">
                  <c:v>0.51321529381575604</c:v>
                </c:pt>
                <c:pt idx="865">
                  <c:v>0.51321529381575604</c:v>
                </c:pt>
                <c:pt idx="866">
                  <c:v>0.51321529381575604</c:v>
                </c:pt>
                <c:pt idx="867">
                  <c:v>0.51321529381575604</c:v>
                </c:pt>
                <c:pt idx="868">
                  <c:v>0.51321529381575604</c:v>
                </c:pt>
                <c:pt idx="869">
                  <c:v>0.51321529381575604</c:v>
                </c:pt>
                <c:pt idx="870">
                  <c:v>0.51321529381575604</c:v>
                </c:pt>
                <c:pt idx="871">
                  <c:v>0.51321529381575604</c:v>
                </c:pt>
                <c:pt idx="872">
                  <c:v>0.51321529381575604</c:v>
                </c:pt>
                <c:pt idx="873">
                  <c:v>0.51321529381575604</c:v>
                </c:pt>
                <c:pt idx="874">
                  <c:v>0.51321529381575604</c:v>
                </c:pt>
                <c:pt idx="875">
                  <c:v>0.51321529381575604</c:v>
                </c:pt>
                <c:pt idx="876">
                  <c:v>0.51321529381575604</c:v>
                </c:pt>
                <c:pt idx="877">
                  <c:v>0.51321529381575604</c:v>
                </c:pt>
                <c:pt idx="878">
                  <c:v>0.51321529381575604</c:v>
                </c:pt>
                <c:pt idx="879">
                  <c:v>0.51321529381575604</c:v>
                </c:pt>
                <c:pt idx="880">
                  <c:v>0.51321529381575604</c:v>
                </c:pt>
                <c:pt idx="881">
                  <c:v>0.51321529381575604</c:v>
                </c:pt>
                <c:pt idx="882">
                  <c:v>0.51321529381575604</c:v>
                </c:pt>
                <c:pt idx="883">
                  <c:v>0.51321529381575604</c:v>
                </c:pt>
                <c:pt idx="884">
                  <c:v>0.51321529381575604</c:v>
                </c:pt>
                <c:pt idx="885">
                  <c:v>0.51321529381575604</c:v>
                </c:pt>
                <c:pt idx="886">
                  <c:v>0.51321529381575604</c:v>
                </c:pt>
                <c:pt idx="887">
                  <c:v>0.769822940723633</c:v>
                </c:pt>
                <c:pt idx="888">
                  <c:v>0.64151911726969502</c:v>
                </c:pt>
                <c:pt idx="889">
                  <c:v>0.51321529381575604</c:v>
                </c:pt>
                <c:pt idx="890">
                  <c:v>0.769822940723633</c:v>
                </c:pt>
                <c:pt idx="891">
                  <c:v>0.769822940723633</c:v>
                </c:pt>
                <c:pt idx="892">
                  <c:v>0.64151911726969502</c:v>
                </c:pt>
                <c:pt idx="893">
                  <c:v>0.51321529381575604</c:v>
                </c:pt>
                <c:pt idx="894">
                  <c:v>0.384911470361817</c:v>
                </c:pt>
                <c:pt idx="895">
                  <c:v>0.384911470361817</c:v>
                </c:pt>
                <c:pt idx="896">
                  <c:v>0.384911470361817</c:v>
                </c:pt>
                <c:pt idx="897">
                  <c:v>0.51321529381575604</c:v>
                </c:pt>
                <c:pt idx="898">
                  <c:v>0.51321529381575604</c:v>
                </c:pt>
                <c:pt idx="899">
                  <c:v>0.64151911726969502</c:v>
                </c:pt>
              </c:numCache>
            </c:numRef>
          </c:yVal>
          <c:smooth val="0"/>
          <c:extLst>
            <c:ext xmlns:c16="http://schemas.microsoft.com/office/drawing/2014/chart" uri="{C3380CC4-5D6E-409C-BE32-E72D297353CC}">
              <c16:uniqueId val="{00000002-4AAF-45CF-91C9-D2031A126E1B}"/>
            </c:ext>
          </c:extLst>
        </c:ser>
        <c:ser>
          <c:idx val="3"/>
          <c:order val="3"/>
          <c:tx>
            <c:v>Track 4</c:v>
          </c:tx>
          <c:spPr>
            <a:ln w="25400" cap="flat" cmpd="sng" algn="ctr">
              <a:solidFill>
                <a:schemeClr val="accent4">
                  <a:alpha val="70000"/>
                </a:schemeClr>
              </a:solidFill>
              <a:prstDash val="sysDot"/>
              <a:round/>
            </a:ln>
            <a:effectLst/>
          </c:spPr>
          <c:marker>
            <c:symbol val="none"/>
          </c:marker>
          <c:xVal>
            <c:numRef>
              <c:f>AllTracks!$S$21:$S$920</c:f>
              <c:numCache>
                <c:formatCode>General</c:formatCode>
                <c:ptCount val="900"/>
                <c:pt idx="0">
                  <c:v>57.223505260456761</c:v>
                </c:pt>
                <c:pt idx="1">
                  <c:v>57.480112907364642</c:v>
                </c:pt>
                <c:pt idx="2">
                  <c:v>57.865024377726428</c:v>
                </c:pt>
                <c:pt idx="3">
                  <c:v>57.223505260456761</c:v>
                </c:pt>
                <c:pt idx="4">
                  <c:v>56.966897613548873</c:v>
                </c:pt>
                <c:pt idx="5">
                  <c:v>56.966897613548873</c:v>
                </c:pt>
                <c:pt idx="6">
                  <c:v>57.223505260456761</c:v>
                </c:pt>
                <c:pt idx="7">
                  <c:v>57.223505260456761</c:v>
                </c:pt>
                <c:pt idx="8">
                  <c:v>57.480112907364642</c:v>
                </c:pt>
                <c:pt idx="9">
                  <c:v>57.608416730818583</c:v>
                </c:pt>
                <c:pt idx="10">
                  <c:v>57.351809083910652</c:v>
                </c:pt>
                <c:pt idx="11">
                  <c:v>57.480112907364642</c:v>
                </c:pt>
                <c:pt idx="12">
                  <c:v>57.608416730818583</c:v>
                </c:pt>
                <c:pt idx="13">
                  <c:v>57.351809083910652</c:v>
                </c:pt>
                <c:pt idx="14">
                  <c:v>57.480112907364642</c:v>
                </c:pt>
                <c:pt idx="15">
                  <c:v>57.993328201180397</c:v>
                </c:pt>
                <c:pt idx="16">
                  <c:v>58.121632024634337</c:v>
                </c:pt>
                <c:pt idx="17">
                  <c:v>57.993328201180397</c:v>
                </c:pt>
                <c:pt idx="18">
                  <c:v>58.121632024634337</c:v>
                </c:pt>
                <c:pt idx="19">
                  <c:v>57.993328201180397</c:v>
                </c:pt>
                <c:pt idx="20">
                  <c:v>57.993328201180397</c:v>
                </c:pt>
                <c:pt idx="21">
                  <c:v>57.865024377726428</c:v>
                </c:pt>
                <c:pt idx="22">
                  <c:v>57.480112907364642</c:v>
                </c:pt>
                <c:pt idx="23">
                  <c:v>57.095201437002828</c:v>
                </c:pt>
                <c:pt idx="24">
                  <c:v>57.351809083910652</c:v>
                </c:pt>
                <c:pt idx="25">
                  <c:v>56.966897613548873</c:v>
                </c:pt>
                <c:pt idx="26">
                  <c:v>56.710289966640993</c:v>
                </c:pt>
                <c:pt idx="27">
                  <c:v>56.710289966640993</c:v>
                </c:pt>
                <c:pt idx="28">
                  <c:v>56.710289966640993</c:v>
                </c:pt>
                <c:pt idx="29">
                  <c:v>56.581986143187073</c:v>
                </c:pt>
                <c:pt idx="30">
                  <c:v>56.197074672825252</c:v>
                </c:pt>
                <c:pt idx="31">
                  <c:v>55.940467025917329</c:v>
                </c:pt>
                <c:pt idx="32">
                  <c:v>55.81216320246341</c:v>
                </c:pt>
                <c:pt idx="33">
                  <c:v>55.81216320246341</c:v>
                </c:pt>
                <c:pt idx="34">
                  <c:v>56.068770849371312</c:v>
                </c:pt>
                <c:pt idx="35">
                  <c:v>56.068770849371312</c:v>
                </c:pt>
                <c:pt idx="36">
                  <c:v>56.197074672825252</c:v>
                </c:pt>
                <c:pt idx="37">
                  <c:v>56.197074672825252</c:v>
                </c:pt>
                <c:pt idx="38">
                  <c:v>56.197074672825252</c:v>
                </c:pt>
                <c:pt idx="39">
                  <c:v>56.197074672825252</c:v>
                </c:pt>
                <c:pt idx="40">
                  <c:v>56.710289966640993</c:v>
                </c:pt>
                <c:pt idx="41">
                  <c:v>56.197074672825252</c:v>
                </c:pt>
                <c:pt idx="42">
                  <c:v>56.453682319733097</c:v>
                </c:pt>
                <c:pt idx="43">
                  <c:v>57.736720554272523</c:v>
                </c:pt>
                <c:pt idx="44">
                  <c:v>57.223505260456761</c:v>
                </c:pt>
                <c:pt idx="45">
                  <c:v>57.480112907364642</c:v>
                </c:pt>
                <c:pt idx="46">
                  <c:v>57.608416730818583</c:v>
                </c:pt>
                <c:pt idx="47">
                  <c:v>57.608416730818583</c:v>
                </c:pt>
                <c:pt idx="48">
                  <c:v>57.865024377726428</c:v>
                </c:pt>
                <c:pt idx="49">
                  <c:v>57.993328201180397</c:v>
                </c:pt>
                <c:pt idx="50">
                  <c:v>57.993328201180397</c:v>
                </c:pt>
                <c:pt idx="51">
                  <c:v>57.993328201180397</c:v>
                </c:pt>
                <c:pt idx="52">
                  <c:v>57.865024377726428</c:v>
                </c:pt>
                <c:pt idx="53">
                  <c:v>57.865024377726428</c:v>
                </c:pt>
                <c:pt idx="54">
                  <c:v>57.736720554272523</c:v>
                </c:pt>
                <c:pt idx="55">
                  <c:v>57.736720554272523</c:v>
                </c:pt>
                <c:pt idx="56">
                  <c:v>57.480112907364642</c:v>
                </c:pt>
                <c:pt idx="57">
                  <c:v>57.608416730818583</c:v>
                </c:pt>
                <c:pt idx="58">
                  <c:v>57.608416730818583</c:v>
                </c:pt>
                <c:pt idx="59">
                  <c:v>57.608416730818583</c:v>
                </c:pt>
                <c:pt idx="60">
                  <c:v>57.608416730818583</c:v>
                </c:pt>
                <c:pt idx="61">
                  <c:v>58.121632024634337</c:v>
                </c:pt>
                <c:pt idx="62">
                  <c:v>57.736720554272523</c:v>
                </c:pt>
                <c:pt idx="63">
                  <c:v>57.865024377726428</c:v>
                </c:pt>
                <c:pt idx="64">
                  <c:v>57.865024377726428</c:v>
                </c:pt>
                <c:pt idx="65">
                  <c:v>58.249935848088299</c:v>
                </c:pt>
                <c:pt idx="66">
                  <c:v>57.993328201180397</c:v>
                </c:pt>
                <c:pt idx="67">
                  <c:v>57.993328201180397</c:v>
                </c:pt>
                <c:pt idx="68">
                  <c:v>57.993328201180397</c:v>
                </c:pt>
                <c:pt idx="69">
                  <c:v>57.993328201180397</c:v>
                </c:pt>
                <c:pt idx="70">
                  <c:v>58.249935848088299</c:v>
                </c:pt>
                <c:pt idx="71">
                  <c:v>58.249935848088299</c:v>
                </c:pt>
                <c:pt idx="72">
                  <c:v>58.249935848088299</c:v>
                </c:pt>
                <c:pt idx="73">
                  <c:v>57.993328201180397</c:v>
                </c:pt>
                <c:pt idx="74">
                  <c:v>57.608416730818583</c:v>
                </c:pt>
                <c:pt idx="75">
                  <c:v>57.865024377726428</c:v>
                </c:pt>
                <c:pt idx="76">
                  <c:v>57.736720554272523</c:v>
                </c:pt>
                <c:pt idx="77">
                  <c:v>57.993328201180397</c:v>
                </c:pt>
                <c:pt idx="78">
                  <c:v>57.993328201180397</c:v>
                </c:pt>
                <c:pt idx="79">
                  <c:v>57.993328201180397</c:v>
                </c:pt>
                <c:pt idx="80">
                  <c:v>57.993328201180397</c:v>
                </c:pt>
                <c:pt idx="81">
                  <c:v>57.865024377726428</c:v>
                </c:pt>
                <c:pt idx="82">
                  <c:v>57.608416730818583</c:v>
                </c:pt>
                <c:pt idx="83">
                  <c:v>57.736720554272523</c:v>
                </c:pt>
                <c:pt idx="84">
                  <c:v>57.736720554272523</c:v>
                </c:pt>
                <c:pt idx="85">
                  <c:v>57.736720554272523</c:v>
                </c:pt>
                <c:pt idx="86">
                  <c:v>57.993328201180397</c:v>
                </c:pt>
                <c:pt idx="87">
                  <c:v>57.993328201180397</c:v>
                </c:pt>
                <c:pt idx="88">
                  <c:v>57.480112907364642</c:v>
                </c:pt>
                <c:pt idx="89">
                  <c:v>58.249935848088299</c:v>
                </c:pt>
                <c:pt idx="90">
                  <c:v>57.993328201180397</c:v>
                </c:pt>
                <c:pt idx="91">
                  <c:v>57.736720554272523</c:v>
                </c:pt>
                <c:pt idx="92">
                  <c:v>57.993328201180397</c:v>
                </c:pt>
                <c:pt idx="93">
                  <c:v>57.865024377726428</c:v>
                </c:pt>
                <c:pt idx="94">
                  <c:v>57.865024377726428</c:v>
                </c:pt>
                <c:pt idx="95">
                  <c:v>58.121632024634337</c:v>
                </c:pt>
                <c:pt idx="96">
                  <c:v>58.121632024634337</c:v>
                </c:pt>
                <c:pt idx="97">
                  <c:v>58.121632024634337</c:v>
                </c:pt>
                <c:pt idx="98">
                  <c:v>58.763151141904032</c:v>
                </c:pt>
                <c:pt idx="99">
                  <c:v>58.891454965357973</c:v>
                </c:pt>
                <c:pt idx="100">
                  <c:v>59.661277906081601</c:v>
                </c:pt>
                <c:pt idx="101">
                  <c:v>59.532974082627653</c:v>
                </c:pt>
                <c:pt idx="102">
                  <c:v>59.276366435719801</c:v>
                </c:pt>
                <c:pt idx="103">
                  <c:v>58.634847318450099</c:v>
                </c:pt>
                <c:pt idx="104">
                  <c:v>59.404670259173727</c:v>
                </c:pt>
                <c:pt idx="105">
                  <c:v>59.276366435719801</c:v>
                </c:pt>
                <c:pt idx="106">
                  <c:v>59.532974082627653</c:v>
                </c:pt>
                <c:pt idx="107">
                  <c:v>59.532974082627653</c:v>
                </c:pt>
                <c:pt idx="108">
                  <c:v>59.404670259173727</c:v>
                </c:pt>
                <c:pt idx="109">
                  <c:v>59.276366435719801</c:v>
                </c:pt>
                <c:pt idx="110">
                  <c:v>59.276366435719801</c:v>
                </c:pt>
                <c:pt idx="111">
                  <c:v>59.276366435719801</c:v>
                </c:pt>
                <c:pt idx="112">
                  <c:v>59.148062612265853</c:v>
                </c:pt>
                <c:pt idx="113">
                  <c:v>59.404670259173727</c:v>
                </c:pt>
                <c:pt idx="114">
                  <c:v>59.532974082627653</c:v>
                </c:pt>
                <c:pt idx="115">
                  <c:v>59.532974082627653</c:v>
                </c:pt>
                <c:pt idx="116">
                  <c:v>59.789581729535541</c:v>
                </c:pt>
                <c:pt idx="117">
                  <c:v>59.661277906081601</c:v>
                </c:pt>
                <c:pt idx="118">
                  <c:v>59.789581729535541</c:v>
                </c:pt>
                <c:pt idx="119">
                  <c:v>59.789581729535541</c:v>
                </c:pt>
                <c:pt idx="120">
                  <c:v>59.661277906081601</c:v>
                </c:pt>
                <c:pt idx="121">
                  <c:v>59.789581729535541</c:v>
                </c:pt>
                <c:pt idx="122">
                  <c:v>59.789581729535541</c:v>
                </c:pt>
                <c:pt idx="123">
                  <c:v>59.789581729535541</c:v>
                </c:pt>
                <c:pt idx="124">
                  <c:v>59.532974082627653</c:v>
                </c:pt>
                <c:pt idx="125">
                  <c:v>59.661277906081601</c:v>
                </c:pt>
                <c:pt idx="126">
                  <c:v>59.661277906081601</c:v>
                </c:pt>
                <c:pt idx="127">
                  <c:v>59.789581729535541</c:v>
                </c:pt>
                <c:pt idx="128">
                  <c:v>59.789581729535541</c:v>
                </c:pt>
                <c:pt idx="129">
                  <c:v>59.789581729535541</c:v>
                </c:pt>
                <c:pt idx="130">
                  <c:v>59.789581729535541</c:v>
                </c:pt>
                <c:pt idx="131">
                  <c:v>59.789581729535541</c:v>
                </c:pt>
                <c:pt idx="132">
                  <c:v>59.789581729535541</c:v>
                </c:pt>
                <c:pt idx="133">
                  <c:v>59.532974082627653</c:v>
                </c:pt>
                <c:pt idx="134">
                  <c:v>59.404670259173727</c:v>
                </c:pt>
                <c:pt idx="135">
                  <c:v>59.404670259173727</c:v>
                </c:pt>
                <c:pt idx="136">
                  <c:v>59.404670259173727</c:v>
                </c:pt>
                <c:pt idx="137">
                  <c:v>59.532974082627653</c:v>
                </c:pt>
                <c:pt idx="138">
                  <c:v>59.661277906081601</c:v>
                </c:pt>
                <c:pt idx="139">
                  <c:v>59.789581729535541</c:v>
                </c:pt>
                <c:pt idx="140">
                  <c:v>59.789581729535541</c:v>
                </c:pt>
                <c:pt idx="141">
                  <c:v>60.046189376443422</c:v>
                </c:pt>
                <c:pt idx="142">
                  <c:v>60.046189376443422</c:v>
                </c:pt>
                <c:pt idx="143">
                  <c:v>60.046189376443422</c:v>
                </c:pt>
                <c:pt idx="144">
                  <c:v>60.046189376443422</c:v>
                </c:pt>
                <c:pt idx="145">
                  <c:v>60.046189376443422</c:v>
                </c:pt>
                <c:pt idx="146">
                  <c:v>60.046189376443422</c:v>
                </c:pt>
                <c:pt idx="147">
                  <c:v>59.789581729535541</c:v>
                </c:pt>
                <c:pt idx="148">
                  <c:v>59.789581729535541</c:v>
                </c:pt>
                <c:pt idx="149">
                  <c:v>59.789581729535541</c:v>
                </c:pt>
                <c:pt idx="150">
                  <c:v>59.789581729535541</c:v>
                </c:pt>
                <c:pt idx="151">
                  <c:v>59.789581729535541</c:v>
                </c:pt>
                <c:pt idx="152">
                  <c:v>59.789581729535541</c:v>
                </c:pt>
                <c:pt idx="153">
                  <c:v>59.789581729535541</c:v>
                </c:pt>
                <c:pt idx="154">
                  <c:v>59.789581729535541</c:v>
                </c:pt>
                <c:pt idx="155">
                  <c:v>59.789581729535541</c:v>
                </c:pt>
                <c:pt idx="156">
                  <c:v>59.789581729535541</c:v>
                </c:pt>
                <c:pt idx="157">
                  <c:v>59.789581729535541</c:v>
                </c:pt>
                <c:pt idx="158">
                  <c:v>59.789581729535541</c:v>
                </c:pt>
                <c:pt idx="159">
                  <c:v>59.789581729535541</c:v>
                </c:pt>
                <c:pt idx="160">
                  <c:v>59.789581729535541</c:v>
                </c:pt>
                <c:pt idx="161">
                  <c:v>59.789581729535541</c:v>
                </c:pt>
                <c:pt idx="162">
                  <c:v>59.789581729535541</c:v>
                </c:pt>
                <c:pt idx="163">
                  <c:v>59.789581729535541</c:v>
                </c:pt>
                <c:pt idx="164">
                  <c:v>59.789581729535541</c:v>
                </c:pt>
                <c:pt idx="165">
                  <c:v>59.789581729535541</c:v>
                </c:pt>
                <c:pt idx="166">
                  <c:v>59.789581729535541</c:v>
                </c:pt>
                <c:pt idx="167">
                  <c:v>59.789581729535541</c:v>
                </c:pt>
                <c:pt idx="168">
                  <c:v>59.789581729535541</c:v>
                </c:pt>
                <c:pt idx="169">
                  <c:v>59.789581729535541</c:v>
                </c:pt>
                <c:pt idx="170">
                  <c:v>59.789581729535541</c:v>
                </c:pt>
                <c:pt idx="171">
                  <c:v>59.789581729535541</c:v>
                </c:pt>
                <c:pt idx="172">
                  <c:v>59.789581729535541</c:v>
                </c:pt>
                <c:pt idx="173">
                  <c:v>59.789581729535541</c:v>
                </c:pt>
                <c:pt idx="174">
                  <c:v>59.789581729535541</c:v>
                </c:pt>
                <c:pt idx="175">
                  <c:v>59.789581729535541</c:v>
                </c:pt>
                <c:pt idx="176">
                  <c:v>59.789581729535541</c:v>
                </c:pt>
                <c:pt idx="177">
                  <c:v>59.789581729535541</c:v>
                </c:pt>
                <c:pt idx="178">
                  <c:v>59.789581729535541</c:v>
                </c:pt>
                <c:pt idx="179">
                  <c:v>59.789581729535541</c:v>
                </c:pt>
                <c:pt idx="180">
                  <c:v>59.917885552989453</c:v>
                </c:pt>
                <c:pt idx="181">
                  <c:v>59.917885552989453</c:v>
                </c:pt>
                <c:pt idx="182">
                  <c:v>59.917885552989453</c:v>
                </c:pt>
                <c:pt idx="183">
                  <c:v>59.917885552989453</c:v>
                </c:pt>
                <c:pt idx="184">
                  <c:v>59.917885552989453</c:v>
                </c:pt>
                <c:pt idx="185">
                  <c:v>59.917885552989453</c:v>
                </c:pt>
                <c:pt idx="186">
                  <c:v>59.917885552989453</c:v>
                </c:pt>
                <c:pt idx="187">
                  <c:v>59.917885552989453</c:v>
                </c:pt>
                <c:pt idx="188">
                  <c:v>59.917885552989453</c:v>
                </c:pt>
                <c:pt idx="189">
                  <c:v>59.917885552989453</c:v>
                </c:pt>
                <c:pt idx="190">
                  <c:v>59.917885552989453</c:v>
                </c:pt>
                <c:pt idx="191">
                  <c:v>59.917885552989453</c:v>
                </c:pt>
                <c:pt idx="192">
                  <c:v>59.917885552989453</c:v>
                </c:pt>
                <c:pt idx="193">
                  <c:v>59.917885552989453</c:v>
                </c:pt>
                <c:pt idx="194">
                  <c:v>59.917885552989453</c:v>
                </c:pt>
                <c:pt idx="195">
                  <c:v>59.917885552989453</c:v>
                </c:pt>
                <c:pt idx="196">
                  <c:v>59.917885552989453</c:v>
                </c:pt>
                <c:pt idx="197">
                  <c:v>59.917885552989453</c:v>
                </c:pt>
                <c:pt idx="198">
                  <c:v>59.917885552989453</c:v>
                </c:pt>
                <c:pt idx="199">
                  <c:v>59.917885552989453</c:v>
                </c:pt>
                <c:pt idx="200">
                  <c:v>59.917885552989453</c:v>
                </c:pt>
                <c:pt idx="201">
                  <c:v>59.917885552989453</c:v>
                </c:pt>
                <c:pt idx="202">
                  <c:v>59.917885552989453</c:v>
                </c:pt>
                <c:pt idx="203">
                  <c:v>59.917885552989453</c:v>
                </c:pt>
                <c:pt idx="204">
                  <c:v>59.917885552989453</c:v>
                </c:pt>
                <c:pt idx="205">
                  <c:v>59.917885552989453</c:v>
                </c:pt>
                <c:pt idx="206">
                  <c:v>59.917885552989453</c:v>
                </c:pt>
                <c:pt idx="207">
                  <c:v>59.917885552989453</c:v>
                </c:pt>
                <c:pt idx="208">
                  <c:v>59.789581729535541</c:v>
                </c:pt>
                <c:pt idx="209">
                  <c:v>59.789581729535541</c:v>
                </c:pt>
                <c:pt idx="210">
                  <c:v>59.789581729535541</c:v>
                </c:pt>
                <c:pt idx="211">
                  <c:v>59.789581729535541</c:v>
                </c:pt>
                <c:pt idx="212">
                  <c:v>59.789581729535541</c:v>
                </c:pt>
                <c:pt idx="213">
                  <c:v>59.789581729535541</c:v>
                </c:pt>
                <c:pt idx="214">
                  <c:v>59.789581729535541</c:v>
                </c:pt>
                <c:pt idx="215">
                  <c:v>59.789581729535541</c:v>
                </c:pt>
                <c:pt idx="216">
                  <c:v>59.789581729535541</c:v>
                </c:pt>
                <c:pt idx="217">
                  <c:v>59.789581729535541</c:v>
                </c:pt>
                <c:pt idx="218">
                  <c:v>59.789581729535541</c:v>
                </c:pt>
                <c:pt idx="219">
                  <c:v>60.046189376443422</c:v>
                </c:pt>
                <c:pt idx="220">
                  <c:v>59.917885552989453</c:v>
                </c:pt>
                <c:pt idx="221">
                  <c:v>59.917885552989453</c:v>
                </c:pt>
                <c:pt idx="222">
                  <c:v>59.917885552989453</c:v>
                </c:pt>
                <c:pt idx="223">
                  <c:v>59.917885552989453</c:v>
                </c:pt>
                <c:pt idx="224">
                  <c:v>59.917885552989453</c:v>
                </c:pt>
                <c:pt idx="225">
                  <c:v>59.917885552989453</c:v>
                </c:pt>
                <c:pt idx="226">
                  <c:v>59.917885552989453</c:v>
                </c:pt>
                <c:pt idx="227">
                  <c:v>59.917885552989453</c:v>
                </c:pt>
                <c:pt idx="228">
                  <c:v>59.917885552989453</c:v>
                </c:pt>
                <c:pt idx="229">
                  <c:v>59.917885552989453</c:v>
                </c:pt>
                <c:pt idx="230">
                  <c:v>59.917885552989453</c:v>
                </c:pt>
                <c:pt idx="231">
                  <c:v>59.917885552989453</c:v>
                </c:pt>
                <c:pt idx="232">
                  <c:v>59.917885552989453</c:v>
                </c:pt>
                <c:pt idx="233">
                  <c:v>59.917885552989453</c:v>
                </c:pt>
                <c:pt idx="234">
                  <c:v>59.917885552989453</c:v>
                </c:pt>
                <c:pt idx="235">
                  <c:v>59.917885552989453</c:v>
                </c:pt>
                <c:pt idx="236">
                  <c:v>59.917885552989453</c:v>
                </c:pt>
                <c:pt idx="237">
                  <c:v>59.917885552989453</c:v>
                </c:pt>
                <c:pt idx="238">
                  <c:v>59.917885552989453</c:v>
                </c:pt>
                <c:pt idx="239">
                  <c:v>59.917885552989453</c:v>
                </c:pt>
                <c:pt idx="240">
                  <c:v>59.917885552989453</c:v>
                </c:pt>
                <c:pt idx="241">
                  <c:v>59.917885552989453</c:v>
                </c:pt>
                <c:pt idx="242">
                  <c:v>59.917885552989453</c:v>
                </c:pt>
                <c:pt idx="243">
                  <c:v>59.917885552989453</c:v>
                </c:pt>
                <c:pt idx="244">
                  <c:v>59.917885552989453</c:v>
                </c:pt>
                <c:pt idx="245">
                  <c:v>59.917885552989453</c:v>
                </c:pt>
                <c:pt idx="246">
                  <c:v>59.917885552989453</c:v>
                </c:pt>
                <c:pt idx="247">
                  <c:v>59.917885552989453</c:v>
                </c:pt>
                <c:pt idx="248">
                  <c:v>59.917885552989453</c:v>
                </c:pt>
                <c:pt idx="249">
                  <c:v>59.917885552989453</c:v>
                </c:pt>
                <c:pt idx="250">
                  <c:v>59.917885552989453</c:v>
                </c:pt>
                <c:pt idx="251">
                  <c:v>59.917885552989453</c:v>
                </c:pt>
                <c:pt idx="252">
                  <c:v>59.917885552989453</c:v>
                </c:pt>
                <c:pt idx="253">
                  <c:v>59.917885552989453</c:v>
                </c:pt>
                <c:pt idx="254">
                  <c:v>59.917885552989453</c:v>
                </c:pt>
                <c:pt idx="255">
                  <c:v>59.917885552989453</c:v>
                </c:pt>
                <c:pt idx="256">
                  <c:v>59.917885552989453</c:v>
                </c:pt>
                <c:pt idx="257">
                  <c:v>59.917885552989453</c:v>
                </c:pt>
                <c:pt idx="258">
                  <c:v>59.917885552989453</c:v>
                </c:pt>
                <c:pt idx="259">
                  <c:v>59.917885552989453</c:v>
                </c:pt>
                <c:pt idx="260">
                  <c:v>59.917885552989453</c:v>
                </c:pt>
                <c:pt idx="261">
                  <c:v>59.917885552989453</c:v>
                </c:pt>
                <c:pt idx="262">
                  <c:v>59.917885552989453</c:v>
                </c:pt>
                <c:pt idx="263">
                  <c:v>59.917885552989453</c:v>
                </c:pt>
                <c:pt idx="264">
                  <c:v>59.917885552989453</c:v>
                </c:pt>
                <c:pt idx="265">
                  <c:v>59.917885552989453</c:v>
                </c:pt>
                <c:pt idx="266">
                  <c:v>59.917885552989453</c:v>
                </c:pt>
                <c:pt idx="267">
                  <c:v>59.917885552989453</c:v>
                </c:pt>
                <c:pt idx="268">
                  <c:v>59.917885552989453</c:v>
                </c:pt>
                <c:pt idx="269">
                  <c:v>59.789581729535541</c:v>
                </c:pt>
                <c:pt idx="270">
                  <c:v>59.789581729535541</c:v>
                </c:pt>
                <c:pt idx="271">
                  <c:v>59.789581729535541</c:v>
                </c:pt>
                <c:pt idx="272">
                  <c:v>59.789581729535541</c:v>
                </c:pt>
                <c:pt idx="273">
                  <c:v>59.789581729535541</c:v>
                </c:pt>
                <c:pt idx="274">
                  <c:v>59.789581729535541</c:v>
                </c:pt>
                <c:pt idx="275">
                  <c:v>59.789581729535541</c:v>
                </c:pt>
                <c:pt idx="276">
                  <c:v>59.789581729535541</c:v>
                </c:pt>
                <c:pt idx="277">
                  <c:v>59.789581729535541</c:v>
                </c:pt>
                <c:pt idx="278">
                  <c:v>59.789581729535541</c:v>
                </c:pt>
                <c:pt idx="279">
                  <c:v>59.789581729535541</c:v>
                </c:pt>
                <c:pt idx="280">
                  <c:v>59.789581729535541</c:v>
                </c:pt>
                <c:pt idx="281">
                  <c:v>59.789581729535541</c:v>
                </c:pt>
                <c:pt idx="282">
                  <c:v>59.789581729535541</c:v>
                </c:pt>
                <c:pt idx="283">
                  <c:v>59.789581729535541</c:v>
                </c:pt>
                <c:pt idx="284">
                  <c:v>59.789581729535541</c:v>
                </c:pt>
                <c:pt idx="285">
                  <c:v>59.789581729535541</c:v>
                </c:pt>
                <c:pt idx="286">
                  <c:v>59.789581729535541</c:v>
                </c:pt>
                <c:pt idx="287">
                  <c:v>59.789581729535541</c:v>
                </c:pt>
                <c:pt idx="288">
                  <c:v>59.789581729535541</c:v>
                </c:pt>
                <c:pt idx="289">
                  <c:v>59.789581729535541</c:v>
                </c:pt>
                <c:pt idx="290">
                  <c:v>59.789581729535541</c:v>
                </c:pt>
                <c:pt idx="291">
                  <c:v>59.789581729535541</c:v>
                </c:pt>
                <c:pt idx="292">
                  <c:v>60.046189376443422</c:v>
                </c:pt>
                <c:pt idx="293">
                  <c:v>60.046189376443422</c:v>
                </c:pt>
                <c:pt idx="294">
                  <c:v>59.789581729535541</c:v>
                </c:pt>
                <c:pt idx="295">
                  <c:v>59.917885552989453</c:v>
                </c:pt>
                <c:pt idx="296">
                  <c:v>59.917885552989453</c:v>
                </c:pt>
                <c:pt idx="297">
                  <c:v>59.917885552989453</c:v>
                </c:pt>
                <c:pt idx="298">
                  <c:v>59.917885552989453</c:v>
                </c:pt>
                <c:pt idx="299">
                  <c:v>59.789581729535541</c:v>
                </c:pt>
                <c:pt idx="300">
                  <c:v>59.789581729535541</c:v>
                </c:pt>
                <c:pt idx="301">
                  <c:v>59.789581729535541</c:v>
                </c:pt>
                <c:pt idx="302">
                  <c:v>59.789581729535541</c:v>
                </c:pt>
                <c:pt idx="303">
                  <c:v>59.789581729535541</c:v>
                </c:pt>
                <c:pt idx="304">
                  <c:v>60.046189376443422</c:v>
                </c:pt>
                <c:pt idx="305">
                  <c:v>60.046189376443422</c:v>
                </c:pt>
                <c:pt idx="306">
                  <c:v>60.046189376443422</c:v>
                </c:pt>
                <c:pt idx="307">
                  <c:v>60.046189376443422</c:v>
                </c:pt>
                <c:pt idx="308">
                  <c:v>60.046189376443422</c:v>
                </c:pt>
                <c:pt idx="309">
                  <c:v>60.046189376443422</c:v>
                </c:pt>
                <c:pt idx="310">
                  <c:v>60.046189376443422</c:v>
                </c:pt>
                <c:pt idx="311">
                  <c:v>60.046189376443422</c:v>
                </c:pt>
                <c:pt idx="312">
                  <c:v>60.046189376443422</c:v>
                </c:pt>
                <c:pt idx="313">
                  <c:v>60.046189376443422</c:v>
                </c:pt>
                <c:pt idx="314">
                  <c:v>60.046189376443422</c:v>
                </c:pt>
                <c:pt idx="315">
                  <c:v>59.917885552989453</c:v>
                </c:pt>
                <c:pt idx="316">
                  <c:v>59.917885552989453</c:v>
                </c:pt>
                <c:pt idx="317">
                  <c:v>59.917885552989453</c:v>
                </c:pt>
                <c:pt idx="318">
                  <c:v>59.917885552989453</c:v>
                </c:pt>
                <c:pt idx="319">
                  <c:v>59.917885552989453</c:v>
                </c:pt>
                <c:pt idx="320">
                  <c:v>59.917885552989453</c:v>
                </c:pt>
                <c:pt idx="321">
                  <c:v>59.917885552989453</c:v>
                </c:pt>
                <c:pt idx="322">
                  <c:v>59.917885552989453</c:v>
                </c:pt>
                <c:pt idx="323">
                  <c:v>59.917885552989453</c:v>
                </c:pt>
                <c:pt idx="324">
                  <c:v>59.917885552989453</c:v>
                </c:pt>
                <c:pt idx="325">
                  <c:v>59.917885552989453</c:v>
                </c:pt>
                <c:pt idx="326">
                  <c:v>59.917885552989453</c:v>
                </c:pt>
                <c:pt idx="327">
                  <c:v>59.917885552989453</c:v>
                </c:pt>
                <c:pt idx="328">
                  <c:v>60.046189376443422</c:v>
                </c:pt>
                <c:pt idx="329">
                  <c:v>59.917885552989453</c:v>
                </c:pt>
                <c:pt idx="330">
                  <c:v>59.917885552989453</c:v>
                </c:pt>
                <c:pt idx="331">
                  <c:v>59.917885552989453</c:v>
                </c:pt>
                <c:pt idx="332">
                  <c:v>60.046189376443422</c:v>
                </c:pt>
                <c:pt idx="333">
                  <c:v>60.046189376443422</c:v>
                </c:pt>
                <c:pt idx="334">
                  <c:v>60.046189376443422</c:v>
                </c:pt>
                <c:pt idx="335">
                  <c:v>60.046189376443422</c:v>
                </c:pt>
                <c:pt idx="336">
                  <c:v>60.046189376443422</c:v>
                </c:pt>
                <c:pt idx="337">
                  <c:v>60.046189376443422</c:v>
                </c:pt>
                <c:pt idx="338">
                  <c:v>60.046189376443422</c:v>
                </c:pt>
                <c:pt idx="339">
                  <c:v>60.046189376443422</c:v>
                </c:pt>
                <c:pt idx="340">
                  <c:v>59.917885552989453</c:v>
                </c:pt>
                <c:pt idx="341">
                  <c:v>60.046189376443422</c:v>
                </c:pt>
                <c:pt idx="342">
                  <c:v>60.046189376443422</c:v>
                </c:pt>
                <c:pt idx="343">
                  <c:v>60.046189376443422</c:v>
                </c:pt>
                <c:pt idx="344">
                  <c:v>60.046189376443422</c:v>
                </c:pt>
                <c:pt idx="345">
                  <c:v>60.046189376443422</c:v>
                </c:pt>
                <c:pt idx="346">
                  <c:v>60.046189376443422</c:v>
                </c:pt>
                <c:pt idx="347">
                  <c:v>59.917885552989453</c:v>
                </c:pt>
                <c:pt idx="348">
                  <c:v>59.917885552989453</c:v>
                </c:pt>
                <c:pt idx="349">
                  <c:v>59.917885552989453</c:v>
                </c:pt>
                <c:pt idx="350">
                  <c:v>59.917885552989453</c:v>
                </c:pt>
                <c:pt idx="351">
                  <c:v>59.789581729535541</c:v>
                </c:pt>
                <c:pt idx="352">
                  <c:v>59.789581729535541</c:v>
                </c:pt>
                <c:pt idx="353">
                  <c:v>59.789581729535541</c:v>
                </c:pt>
                <c:pt idx="354">
                  <c:v>59.789581729535541</c:v>
                </c:pt>
                <c:pt idx="355">
                  <c:v>59.789581729535541</c:v>
                </c:pt>
                <c:pt idx="356">
                  <c:v>59.789581729535541</c:v>
                </c:pt>
                <c:pt idx="357">
                  <c:v>59.789581729535541</c:v>
                </c:pt>
                <c:pt idx="358">
                  <c:v>59.789581729535541</c:v>
                </c:pt>
                <c:pt idx="359">
                  <c:v>59.789581729535541</c:v>
                </c:pt>
                <c:pt idx="360">
                  <c:v>60.046189376443422</c:v>
                </c:pt>
                <c:pt idx="361">
                  <c:v>60.046189376443422</c:v>
                </c:pt>
                <c:pt idx="362">
                  <c:v>59.917885552989453</c:v>
                </c:pt>
                <c:pt idx="363">
                  <c:v>59.917885552989453</c:v>
                </c:pt>
                <c:pt idx="364">
                  <c:v>59.917885552989453</c:v>
                </c:pt>
                <c:pt idx="365">
                  <c:v>59.917885552989453</c:v>
                </c:pt>
                <c:pt idx="366">
                  <c:v>59.917885552989453</c:v>
                </c:pt>
                <c:pt idx="367">
                  <c:v>59.917885552989453</c:v>
                </c:pt>
                <c:pt idx="368">
                  <c:v>59.917885552989453</c:v>
                </c:pt>
                <c:pt idx="369">
                  <c:v>59.917885552989453</c:v>
                </c:pt>
                <c:pt idx="370">
                  <c:v>59.917885552989453</c:v>
                </c:pt>
                <c:pt idx="371">
                  <c:v>59.917885552989453</c:v>
                </c:pt>
                <c:pt idx="372">
                  <c:v>59.917885552989453</c:v>
                </c:pt>
                <c:pt idx="373">
                  <c:v>59.917885552989453</c:v>
                </c:pt>
                <c:pt idx="374">
                  <c:v>59.917885552989453</c:v>
                </c:pt>
                <c:pt idx="375">
                  <c:v>59.917885552989453</c:v>
                </c:pt>
                <c:pt idx="376">
                  <c:v>59.917885552989453</c:v>
                </c:pt>
                <c:pt idx="377">
                  <c:v>59.917885552989453</c:v>
                </c:pt>
                <c:pt idx="378">
                  <c:v>59.917885552989453</c:v>
                </c:pt>
                <c:pt idx="379">
                  <c:v>59.917885552989453</c:v>
                </c:pt>
                <c:pt idx="380">
                  <c:v>59.917885552989453</c:v>
                </c:pt>
                <c:pt idx="381">
                  <c:v>59.917885552989453</c:v>
                </c:pt>
                <c:pt idx="382">
                  <c:v>59.917885552989453</c:v>
                </c:pt>
                <c:pt idx="383">
                  <c:v>59.917885552989453</c:v>
                </c:pt>
                <c:pt idx="384">
                  <c:v>59.917885552989453</c:v>
                </c:pt>
                <c:pt idx="385">
                  <c:v>59.917885552989453</c:v>
                </c:pt>
                <c:pt idx="386">
                  <c:v>59.917885552989453</c:v>
                </c:pt>
                <c:pt idx="387">
                  <c:v>59.532974082627653</c:v>
                </c:pt>
                <c:pt idx="388">
                  <c:v>59.404670259173727</c:v>
                </c:pt>
                <c:pt idx="389">
                  <c:v>58.249935848088299</c:v>
                </c:pt>
                <c:pt idx="390">
                  <c:v>58.378239671542183</c:v>
                </c:pt>
                <c:pt idx="391">
                  <c:v>58.249935848088299</c:v>
                </c:pt>
                <c:pt idx="392">
                  <c:v>58.121632024634337</c:v>
                </c:pt>
                <c:pt idx="393">
                  <c:v>58.121632024634337</c:v>
                </c:pt>
                <c:pt idx="394">
                  <c:v>57.993328201180397</c:v>
                </c:pt>
                <c:pt idx="395">
                  <c:v>57.865024377726428</c:v>
                </c:pt>
                <c:pt idx="396">
                  <c:v>57.993328201180397</c:v>
                </c:pt>
                <c:pt idx="397">
                  <c:v>57.993328201180397</c:v>
                </c:pt>
                <c:pt idx="398">
                  <c:v>57.993328201180397</c:v>
                </c:pt>
                <c:pt idx="399">
                  <c:v>57.993328201180397</c:v>
                </c:pt>
                <c:pt idx="400">
                  <c:v>57.993328201180397</c:v>
                </c:pt>
                <c:pt idx="401">
                  <c:v>57.993328201180397</c:v>
                </c:pt>
                <c:pt idx="402">
                  <c:v>58.121632024634337</c:v>
                </c:pt>
                <c:pt idx="403">
                  <c:v>58.378239671542183</c:v>
                </c:pt>
                <c:pt idx="404">
                  <c:v>53.502694380292503</c:v>
                </c:pt>
                <c:pt idx="405">
                  <c:v>38.234539389273799</c:v>
                </c:pt>
                <c:pt idx="406">
                  <c:v>20.143700282268409</c:v>
                </c:pt>
                <c:pt idx="407">
                  <c:v>4.6189376443417993</c:v>
                </c:pt>
                <c:pt idx="408">
                  <c:v>3.8491147036181679</c:v>
                </c:pt>
                <c:pt idx="409">
                  <c:v>3.335899409802412</c:v>
                </c:pt>
                <c:pt idx="410">
                  <c:v>3.0792917628945342</c:v>
                </c:pt>
                <c:pt idx="411">
                  <c:v>2.6943802925327178</c:v>
                </c:pt>
                <c:pt idx="412">
                  <c:v>2.1811649987169619</c:v>
                </c:pt>
                <c:pt idx="413">
                  <c:v>2.1811649987169619</c:v>
                </c:pt>
                <c:pt idx="414">
                  <c:v>2.5660764690787761</c:v>
                </c:pt>
                <c:pt idx="415">
                  <c:v>2.5660764690787761</c:v>
                </c:pt>
                <c:pt idx="416">
                  <c:v>2.5660764690787761</c:v>
                </c:pt>
                <c:pt idx="417">
                  <c:v>2.5660764690787761</c:v>
                </c:pt>
                <c:pt idx="418">
                  <c:v>2.5660764690787761</c:v>
                </c:pt>
                <c:pt idx="419">
                  <c:v>2.5660764690787761</c:v>
                </c:pt>
                <c:pt idx="420">
                  <c:v>2.5660764690787761</c:v>
                </c:pt>
                <c:pt idx="421">
                  <c:v>2.5660764690787761</c:v>
                </c:pt>
                <c:pt idx="422">
                  <c:v>2.822684115986656</c:v>
                </c:pt>
                <c:pt idx="423">
                  <c:v>2.4377726456248392</c:v>
                </c:pt>
                <c:pt idx="424">
                  <c:v>2.5660764690787761</c:v>
                </c:pt>
                <c:pt idx="425">
                  <c:v>2.5660764690787761</c:v>
                </c:pt>
                <c:pt idx="426">
                  <c:v>2.5660764690787761</c:v>
                </c:pt>
                <c:pt idx="427">
                  <c:v>2.309468822170901</c:v>
                </c:pt>
                <c:pt idx="428">
                  <c:v>2.309468822170901</c:v>
                </c:pt>
                <c:pt idx="429">
                  <c:v>2.309468822170901</c:v>
                </c:pt>
                <c:pt idx="430">
                  <c:v>2.5660764690787761</c:v>
                </c:pt>
                <c:pt idx="431">
                  <c:v>2.4377726456248392</c:v>
                </c:pt>
                <c:pt idx="432">
                  <c:v>2.5660764690787761</c:v>
                </c:pt>
                <c:pt idx="433">
                  <c:v>2.5660764690787761</c:v>
                </c:pt>
                <c:pt idx="434">
                  <c:v>2.6943802925327178</c:v>
                </c:pt>
                <c:pt idx="435">
                  <c:v>2.5660764690787761</c:v>
                </c:pt>
                <c:pt idx="436">
                  <c:v>4.3623299974339238</c:v>
                </c:pt>
                <c:pt idx="437">
                  <c:v>5.5170644085193743</c:v>
                </c:pt>
                <c:pt idx="438">
                  <c:v>2.0528611752630201</c:v>
                </c:pt>
                <c:pt idx="439">
                  <c:v>2.0528611752630201</c:v>
                </c:pt>
                <c:pt idx="440">
                  <c:v>1.0264305876315121</c:v>
                </c:pt>
                <c:pt idx="441">
                  <c:v>0.89812676417757298</c:v>
                </c:pt>
                <c:pt idx="442">
                  <c:v>0.89812676417757298</c:v>
                </c:pt>
                <c:pt idx="443">
                  <c:v>0.89812676417757298</c:v>
                </c:pt>
                <c:pt idx="444">
                  <c:v>0.89812676417757298</c:v>
                </c:pt>
                <c:pt idx="445">
                  <c:v>0.89812676417757298</c:v>
                </c:pt>
                <c:pt idx="446">
                  <c:v>0.89812676417757298</c:v>
                </c:pt>
                <c:pt idx="447">
                  <c:v>0.89812676417757298</c:v>
                </c:pt>
                <c:pt idx="448">
                  <c:v>0.89812676417757298</c:v>
                </c:pt>
                <c:pt idx="449">
                  <c:v>0.89812676417757298</c:v>
                </c:pt>
                <c:pt idx="450">
                  <c:v>0.89812676417757298</c:v>
                </c:pt>
                <c:pt idx="451">
                  <c:v>1.5396458814472671</c:v>
                </c:pt>
                <c:pt idx="452">
                  <c:v>1.1547344110854501</c:v>
                </c:pt>
                <c:pt idx="453">
                  <c:v>1.0264305876315121</c:v>
                </c:pt>
                <c:pt idx="454">
                  <c:v>0.89812676417757298</c:v>
                </c:pt>
                <c:pt idx="455">
                  <c:v>0.769822940723633</c:v>
                </c:pt>
                <c:pt idx="456">
                  <c:v>0.769822940723633</c:v>
                </c:pt>
                <c:pt idx="457">
                  <c:v>0.769822940723633</c:v>
                </c:pt>
                <c:pt idx="458">
                  <c:v>0.51321529381575604</c:v>
                </c:pt>
                <c:pt idx="459">
                  <c:v>0.64151911726969502</c:v>
                </c:pt>
                <c:pt idx="460">
                  <c:v>0.769822940723633</c:v>
                </c:pt>
                <c:pt idx="461">
                  <c:v>1.0264305876315121</c:v>
                </c:pt>
                <c:pt idx="462">
                  <c:v>1.0264305876315121</c:v>
                </c:pt>
                <c:pt idx="463">
                  <c:v>1.0264305876315121</c:v>
                </c:pt>
                <c:pt idx="464">
                  <c:v>1.0264305876315121</c:v>
                </c:pt>
                <c:pt idx="465">
                  <c:v>1.0264305876315121</c:v>
                </c:pt>
                <c:pt idx="466">
                  <c:v>1.0264305876315121</c:v>
                </c:pt>
                <c:pt idx="467">
                  <c:v>0.769822940723633</c:v>
                </c:pt>
                <c:pt idx="468">
                  <c:v>0.769822940723633</c:v>
                </c:pt>
                <c:pt idx="469">
                  <c:v>0.89812676417757298</c:v>
                </c:pt>
                <c:pt idx="470">
                  <c:v>0.89812676417757298</c:v>
                </c:pt>
                <c:pt idx="471">
                  <c:v>0.769822940723633</c:v>
                </c:pt>
                <c:pt idx="472">
                  <c:v>0.769822940723633</c:v>
                </c:pt>
                <c:pt idx="473">
                  <c:v>0.769822940723633</c:v>
                </c:pt>
                <c:pt idx="474">
                  <c:v>0.769822940723633</c:v>
                </c:pt>
                <c:pt idx="475">
                  <c:v>0.64151911726969502</c:v>
                </c:pt>
                <c:pt idx="476">
                  <c:v>0.64151911726969502</c:v>
                </c:pt>
                <c:pt idx="477">
                  <c:v>0.64151911726969502</c:v>
                </c:pt>
                <c:pt idx="478">
                  <c:v>0.64151911726969502</c:v>
                </c:pt>
                <c:pt idx="479">
                  <c:v>0.89812676417757298</c:v>
                </c:pt>
                <c:pt idx="480">
                  <c:v>0.89812676417757298</c:v>
                </c:pt>
                <c:pt idx="481">
                  <c:v>0.89812676417757298</c:v>
                </c:pt>
                <c:pt idx="482">
                  <c:v>0.64151911726969502</c:v>
                </c:pt>
                <c:pt idx="483">
                  <c:v>0.64151911726969502</c:v>
                </c:pt>
                <c:pt idx="484">
                  <c:v>0.64151911726969502</c:v>
                </c:pt>
                <c:pt idx="485">
                  <c:v>0.64151911726969502</c:v>
                </c:pt>
                <c:pt idx="486">
                  <c:v>0.64151911726969502</c:v>
                </c:pt>
                <c:pt idx="487">
                  <c:v>0.64151911726969502</c:v>
                </c:pt>
                <c:pt idx="488">
                  <c:v>1.0264305876315121</c:v>
                </c:pt>
                <c:pt idx="489">
                  <c:v>1.5396458814472671</c:v>
                </c:pt>
                <c:pt idx="490">
                  <c:v>1.667949704901206</c:v>
                </c:pt>
                <c:pt idx="491">
                  <c:v>1.7962535283551451</c:v>
                </c:pt>
                <c:pt idx="492">
                  <c:v>8.7246599948678476</c:v>
                </c:pt>
                <c:pt idx="493">
                  <c:v>20.91352322299204</c:v>
                </c:pt>
                <c:pt idx="494">
                  <c:v>22.709776751347189</c:v>
                </c:pt>
                <c:pt idx="495">
                  <c:v>22.324865280985371</c:v>
                </c:pt>
                <c:pt idx="496">
                  <c:v>22.06825763407749</c:v>
                </c:pt>
                <c:pt idx="497">
                  <c:v>22.324865280985371</c:v>
                </c:pt>
                <c:pt idx="498">
                  <c:v>22.838080574801129</c:v>
                </c:pt>
                <c:pt idx="499">
                  <c:v>22.324865280985371</c:v>
                </c:pt>
                <c:pt idx="500">
                  <c:v>22.324865280985371</c:v>
                </c:pt>
                <c:pt idx="501">
                  <c:v>22.709776751347189</c:v>
                </c:pt>
                <c:pt idx="502">
                  <c:v>22.581472927893241</c:v>
                </c:pt>
                <c:pt idx="503">
                  <c:v>22.581472927893241</c:v>
                </c:pt>
                <c:pt idx="504">
                  <c:v>22.838080574801129</c:v>
                </c:pt>
                <c:pt idx="505">
                  <c:v>22.838080574801129</c:v>
                </c:pt>
                <c:pt idx="506">
                  <c:v>22.838080574801129</c:v>
                </c:pt>
                <c:pt idx="507">
                  <c:v>22.838080574801129</c:v>
                </c:pt>
                <c:pt idx="508">
                  <c:v>22.838080574801129</c:v>
                </c:pt>
                <c:pt idx="509">
                  <c:v>22.838080574801129</c:v>
                </c:pt>
                <c:pt idx="510">
                  <c:v>22.838080574801129</c:v>
                </c:pt>
                <c:pt idx="511">
                  <c:v>22.838080574801129</c:v>
                </c:pt>
                <c:pt idx="512">
                  <c:v>23.09468822170901</c:v>
                </c:pt>
                <c:pt idx="513">
                  <c:v>23.479599692070821</c:v>
                </c:pt>
                <c:pt idx="514">
                  <c:v>24.3777264562484</c:v>
                </c:pt>
                <c:pt idx="515">
                  <c:v>24.890941750064151</c:v>
                </c:pt>
                <c:pt idx="516">
                  <c:v>25.019245573518091</c:v>
                </c:pt>
                <c:pt idx="517">
                  <c:v>24.634334103156281</c:v>
                </c:pt>
                <c:pt idx="518">
                  <c:v>24.762637926610211</c:v>
                </c:pt>
                <c:pt idx="519">
                  <c:v>24.890941750064151</c:v>
                </c:pt>
                <c:pt idx="520">
                  <c:v>24.890941750064151</c:v>
                </c:pt>
                <c:pt idx="521">
                  <c:v>25.66076469078779</c:v>
                </c:pt>
                <c:pt idx="522">
                  <c:v>33.872209391839881</c:v>
                </c:pt>
                <c:pt idx="523">
                  <c:v>55.940467025917329</c:v>
                </c:pt>
                <c:pt idx="524">
                  <c:v>59.019758788811913</c:v>
                </c:pt>
                <c:pt idx="525">
                  <c:v>59.019758788811913</c:v>
                </c:pt>
                <c:pt idx="526">
                  <c:v>59.532974082627653</c:v>
                </c:pt>
                <c:pt idx="527">
                  <c:v>58.50654349499613</c:v>
                </c:pt>
                <c:pt idx="528">
                  <c:v>58.121632024634337</c:v>
                </c:pt>
                <c:pt idx="529">
                  <c:v>58.50654349499613</c:v>
                </c:pt>
                <c:pt idx="530">
                  <c:v>57.993328201180397</c:v>
                </c:pt>
                <c:pt idx="531">
                  <c:v>53.630998203746437</c:v>
                </c:pt>
                <c:pt idx="532">
                  <c:v>58.891454965357973</c:v>
                </c:pt>
                <c:pt idx="533">
                  <c:v>59.789581729535541</c:v>
                </c:pt>
                <c:pt idx="534">
                  <c:v>59.276366435719801</c:v>
                </c:pt>
                <c:pt idx="535">
                  <c:v>59.019758788811913</c:v>
                </c:pt>
                <c:pt idx="536">
                  <c:v>59.019758788811913</c:v>
                </c:pt>
                <c:pt idx="537">
                  <c:v>58.891454965357973</c:v>
                </c:pt>
                <c:pt idx="538">
                  <c:v>58.763151141904032</c:v>
                </c:pt>
                <c:pt idx="539">
                  <c:v>58.763151141904032</c:v>
                </c:pt>
                <c:pt idx="540">
                  <c:v>59.148062612265853</c:v>
                </c:pt>
                <c:pt idx="541">
                  <c:v>59.404670259173727</c:v>
                </c:pt>
                <c:pt idx="542">
                  <c:v>59.019758788811913</c:v>
                </c:pt>
                <c:pt idx="543">
                  <c:v>58.891454965357973</c:v>
                </c:pt>
                <c:pt idx="544">
                  <c:v>58.763151141904032</c:v>
                </c:pt>
                <c:pt idx="545">
                  <c:v>59.148062612265853</c:v>
                </c:pt>
                <c:pt idx="546">
                  <c:v>59.019758788811913</c:v>
                </c:pt>
                <c:pt idx="547">
                  <c:v>59.019758788811913</c:v>
                </c:pt>
                <c:pt idx="548">
                  <c:v>59.019758788811913</c:v>
                </c:pt>
                <c:pt idx="549">
                  <c:v>58.763151141904032</c:v>
                </c:pt>
                <c:pt idx="550">
                  <c:v>57.736720554272523</c:v>
                </c:pt>
                <c:pt idx="551">
                  <c:v>54.144213497562198</c:v>
                </c:pt>
                <c:pt idx="552">
                  <c:v>43.62329997433924</c:v>
                </c:pt>
                <c:pt idx="553">
                  <c:v>35.155247626379271</c:v>
                </c:pt>
                <c:pt idx="554">
                  <c:v>28.22684115986657</c:v>
                </c:pt>
                <c:pt idx="555">
                  <c:v>25.275853220425969</c:v>
                </c:pt>
                <c:pt idx="556">
                  <c:v>25.147549396972021</c:v>
                </c:pt>
                <c:pt idx="557">
                  <c:v>25.91737233769566</c:v>
                </c:pt>
                <c:pt idx="558">
                  <c:v>25.275853220425969</c:v>
                </c:pt>
                <c:pt idx="559">
                  <c:v>25.147549396972021</c:v>
                </c:pt>
                <c:pt idx="560">
                  <c:v>24.890941750064151</c:v>
                </c:pt>
                <c:pt idx="561">
                  <c:v>24.762637926610211</c:v>
                </c:pt>
                <c:pt idx="562">
                  <c:v>24.24942263279446</c:v>
                </c:pt>
                <c:pt idx="563">
                  <c:v>23.864511162432649</c:v>
                </c:pt>
                <c:pt idx="564">
                  <c:v>23.479599692070821</c:v>
                </c:pt>
                <c:pt idx="565">
                  <c:v>22.196561457531431</c:v>
                </c:pt>
                <c:pt idx="566">
                  <c:v>22.06825763407749</c:v>
                </c:pt>
                <c:pt idx="567">
                  <c:v>21.81164998716962</c:v>
                </c:pt>
                <c:pt idx="568">
                  <c:v>21.041827046445981</c:v>
                </c:pt>
                <c:pt idx="569">
                  <c:v>20.52861175263023</c:v>
                </c:pt>
                <c:pt idx="570">
                  <c:v>20.143700282268409</c:v>
                </c:pt>
                <c:pt idx="571">
                  <c:v>19.502181164998721</c:v>
                </c:pt>
                <c:pt idx="572">
                  <c:v>19.502181164998721</c:v>
                </c:pt>
                <c:pt idx="573">
                  <c:v>19.37387734154478</c:v>
                </c:pt>
                <c:pt idx="574">
                  <c:v>19.758788811906591</c:v>
                </c:pt>
                <c:pt idx="575">
                  <c:v>21.29843469335384</c:v>
                </c:pt>
                <c:pt idx="576">
                  <c:v>22.06825763407749</c:v>
                </c:pt>
                <c:pt idx="577">
                  <c:v>19.758788811906591</c:v>
                </c:pt>
                <c:pt idx="578">
                  <c:v>18.732358224275089</c:v>
                </c:pt>
                <c:pt idx="579">
                  <c:v>18.21914293045932</c:v>
                </c:pt>
                <c:pt idx="580">
                  <c:v>18.47575057736718</c:v>
                </c:pt>
                <c:pt idx="581">
                  <c:v>18.988965871182959</c:v>
                </c:pt>
                <c:pt idx="582">
                  <c:v>18.604054400821141</c:v>
                </c:pt>
                <c:pt idx="583">
                  <c:v>18.34744675391326</c:v>
                </c:pt>
                <c:pt idx="584">
                  <c:v>21.041827046445981</c:v>
                </c:pt>
                <c:pt idx="585">
                  <c:v>16.55119322555813</c:v>
                </c:pt>
                <c:pt idx="586">
                  <c:v>16.166281755196309</c:v>
                </c:pt>
                <c:pt idx="587">
                  <c:v>15.781370284834489</c:v>
                </c:pt>
                <c:pt idx="588">
                  <c:v>15.39645881447267</c:v>
                </c:pt>
                <c:pt idx="589">
                  <c:v>15.39645881447267</c:v>
                </c:pt>
                <c:pt idx="590">
                  <c:v>15.39645881447267</c:v>
                </c:pt>
                <c:pt idx="591">
                  <c:v>15.52476263792661</c:v>
                </c:pt>
                <c:pt idx="592">
                  <c:v>15.653066461380551</c:v>
                </c:pt>
                <c:pt idx="593">
                  <c:v>15.653066461380551</c:v>
                </c:pt>
                <c:pt idx="594">
                  <c:v>15.653066461380551</c:v>
                </c:pt>
                <c:pt idx="595">
                  <c:v>15.39645881447267</c:v>
                </c:pt>
                <c:pt idx="596">
                  <c:v>15.01154734411085</c:v>
                </c:pt>
                <c:pt idx="597">
                  <c:v>14.75493969720298</c:v>
                </c:pt>
                <c:pt idx="598">
                  <c:v>13.72850910957146</c:v>
                </c:pt>
                <c:pt idx="599">
                  <c:v>5.0038491147036197</c:v>
                </c:pt>
                <c:pt idx="600">
                  <c:v>4.6189376443417993</c:v>
                </c:pt>
                <c:pt idx="601">
                  <c:v>4.2340261739799852</c:v>
                </c:pt>
                <c:pt idx="602">
                  <c:v>2.309468822170901</c:v>
                </c:pt>
                <c:pt idx="603">
                  <c:v>0.89812676417757298</c:v>
                </c:pt>
                <c:pt idx="604">
                  <c:v>0.89812676417757298</c:v>
                </c:pt>
                <c:pt idx="605">
                  <c:v>0.89812676417757298</c:v>
                </c:pt>
                <c:pt idx="606">
                  <c:v>0.89812676417757298</c:v>
                </c:pt>
                <c:pt idx="607">
                  <c:v>0.89812676417757298</c:v>
                </c:pt>
                <c:pt idx="608">
                  <c:v>0.89812676417757298</c:v>
                </c:pt>
                <c:pt idx="609">
                  <c:v>0.89812676417757298</c:v>
                </c:pt>
                <c:pt idx="610">
                  <c:v>0.769822940723633</c:v>
                </c:pt>
                <c:pt idx="611">
                  <c:v>0.89812676417757298</c:v>
                </c:pt>
                <c:pt idx="612">
                  <c:v>0.769822940723633</c:v>
                </c:pt>
                <c:pt idx="613">
                  <c:v>0.769822940723633</c:v>
                </c:pt>
                <c:pt idx="614">
                  <c:v>0.769822940723633</c:v>
                </c:pt>
                <c:pt idx="615">
                  <c:v>0.769822940723633</c:v>
                </c:pt>
                <c:pt idx="616">
                  <c:v>1.9245573518090839</c:v>
                </c:pt>
                <c:pt idx="617">
                  <c:v>2.1811649987169619</c:v>
                </c:pt>
                <c:pt idx="618">
                  <c:v>5.6453682319733129</c:v>
                </c:pt>
                <c:pt idx="619">
                  <c:v>3.8491147036181679</c:v>
                </c:pt>
                <c:pt idx="620">
                  <c:v>4.1057223505260456</c:v>
                </c:pt>
                <c:pt idx="621">
                  <c:v>3.5925070567102901</c:v>
                </c:pt>
                <c:pt idx="622">
                  <c:v>4.2340261739799852</c:v>
                </c:pt>
                <c:pt idx="623">
                  <c:v>4.6189376443417993</c:v>
                </c:pt>
                <c:pt idx="624">
                  <c:v>4.7472414677957406</c:v>
                </c:pt>
                <c:pt idx="625">
                  <c:v>4.7472414677957406</c:v>
                </c:pt>
                <c:pt idx="626">
                  <c:v>4.8755452912496802</c:v>
                </c:pt>
                <c:pt idx="627">
                  <c:v>5.3887605850654356</c:v>
                </c:pt>
                <c:pt idx="628">
                  <c:v>5.7736720554272516</c:v>
                </c:pt>
                <c:pt idx="629">
                  <c:v>7.1850141134205776</c:v>
                </c:pt>
                <c:pt idx="630">
                  <c:v>10.136002052861169</c:v>
                </c:pt>
                <c:pt idx="631">
                  <c:v>25.66076469078779</c:v>
                </c:pt>
                <c:pt idx="632">
                  <c:v>47.600718501411343</c:v>
                </c:pt>
                <c:pt idx="633">
                  <c:v>59.789581729535541</c:v>
                </c:pt>
                <c:pt idx="634">
                  <c:v>60.046189376443422</c:v>
                </c:pt>
                <c:pt idx="635">
                  <c:v>60.046189376443422</c:v>
                </c:pt>
                <c:pt idx="636">
                  <c:v>56.197074672825252</c:v>
                </c:pt>
                <c:pt idx="637">
                  <c:v>54.914036438285848</c:v>
                </c:pt>
                <c:pt idx="638">
                  <c:v>54.914036438285848</c:v>
                </c:pt>
                <c:pt idx="639">
                  <c:v>57.223505260456761</c:v>
                </c:pt>
                <c:pt idx="640">
                  <c:v>59.532974082627653</c:v>
                </c:pt>
                <c:pt idx="641">
                  <c:v>59.404670259173727</c:v>
                </c:pt>
                <c:pt idx="642">
                  <c:v>58.891454965357973</c:v>
                </c:pt>
                <c:pt idx="643">
                  <c:v>59.276366435719801</c:v>
                </c:pt>
                <c:pt idx="644">
                  <c:v>59.404670259173727</c:v>
                </c:pt>
                <c:pt idx="645">
                  <c:v>59.276366435719801</c:v>
                </c:pt>
                <c:pt idx="646">
                  <c:v>59.276366435719801</c:v>
                </c:pt>
                <c:pt idx="647">
                  <c:v>59.404670259173727</c:v>
                </c:pt>
                <c:pt idx="648">
                  <c:v>59.532974082627653</c:v>
                </c:pt>
                <c:pt idx="649">
                  <c:v>59.532974082627653</c:v>
                </c:pt>
                <c:pt idx="650">
                  <c:v>59.532974082627653</c:v>
                </c:pt>
                <c:pt idx="651">
                  <c:v>59.532974082627653</c:v>
                </c:pt>
                <c:pt idx="652">
                  <c:v>59.276366435719801</c:v>
                </c:pt>
                <c:pt idx="653">
                  <c:v>59.276366435719801</c:v>
                </c:pt>
                <c:pt idx="654">
                  <c:v>59.532974082627653</c:v>
                </c:pt>
                <c:pt idx="655">
                  <c:v>59.019758788811913</c:v>
                </c:pt>
                <c:pt idx="656">
                  <c:v>59.276366435719801</c:v>
                </c:pt>
                <c:pt idx="657">
                  <c:v>59.276366435719801</c:v>
                </c:pt>
                <c:pt idx="658">
                  <c:v>59.532974082627653</c:v>
                </c:pt>
                <c:pt idx="659">
                  <c:v>59.148062612265853</c:v>
                </c:pt>
                <c:pt idx="660">
                  <c:v>59.276366435719801</c:v>
                </c:pt>
                <c:pt idx="661">
                  <c:v>59.276366435719801</c:v>
                </c:pt>
                <c:pt idx="662">
                  <c:v>59.019758788811913</c:v>
                </c:pt>
                <c:pt idx="663">
                  <c:v>59.276366435719801</c:v>
                </c:pt>
                <c:pt idx="664">
                  <c:v>59.148062612265853</c:v>
                </c:pt>
                <c:pt idx="665">
                  <c:v>59.276366435719801</c:v>
                </c:pt>
                <c:pt idx="666">
                  <c:v>59.404670259173727</c:v>
                </c:pt>
                <c:pt idx="667">
                  <c:v>59.404670259173727</c:v>
                </c:pt>
                <c:pt idx="668">
                  <c:v>59.404670259173727</c:v>
                </c:pt>
                <c:pt idx="669">
                  <c:v>59.404670259173727</c:v>
                </c:pt>
                <c:pt idx="670">
                  <c:v>59.404670259173727</c:v>
                </c:pt>
                <c:pt idx="671">
                  <c:v>59.404670259173727</c:v>
                </c:pt>
                <c:pt idx="672">
                  <c:v>59.276366435719801</c:v>
                </c:pt>
                <c:pt idx="673">
                  <c:v>59.276366435719801</c:v>
                </c:pt>
                <c:pt idx="674">
                  <c:v>59.276366435719801</c:v>
                </c:pt>
                <c:pt idx="675">
                  <c:v>59.276366435719801</c:v>
                </c:pt>
                <c:pt idx="676">
                  <c:v>59.148062612265853</c:v>
                </c:pt>
                <c:pt idx="677">
                  <c:v>59.148062612265853</c:v>
                </c:pt>
                <c:pt idx="678">
                  <c:v>59.148062612265853</c:v>
                </c:pt>
                <c:pt idx="679">
                  <c:v>59.148062612265853</c:v>
                </c:pt>
                <c:pt idx="680">
                  <c:v>59.148062612265853</c:v>
                </c:pt>
                <c:pt idx="681">
                  <c:v>59.148062612265853</c:v>
                </c:pt>
                <c:pt idx="682">
                  <c:v>59.148062612265853</c:v>
                </c:pt>
                <c:pt idx="683">
                  <c:v>59.019758788811913</c:v>
                </c:pt>
                <c:pt idx="684">
                  <c:v>58.763151141904032</c:v>
                </c:pt>
                <c:pt idx="685">
                  <c:v>58.50654349499613</c:v>
                </c:pt>
                <c:pt idx="686">
                  <c:v>58.378239671542183</c:v>
                </c:pt>
                <c:pt idx="687">
                  <c:v>58.378239671542183</c:v>
                </c:pt>
                <c:pt idx="688">
                  <c:v>58.378239671542183</c:v>
                </c:pt>
                <c:pt idx="689">
                  <c:v>57.736720554272523</c:v>
                </c:pt>
                <c:pt idx="690">
                  <c:v>57.480112907364642</c:v>
                </c:pt>
                <c:pt idx="691">
                  <c:v>57.480112907364642</c:v>
                </c:pt>
                <c:pt idx="692">
                  <c:v>57.736720554272523</c:v>
                </c:pt>
                <c:pt idx="693">
                  <c:v>57.480112907364642</c:v>
                </c:pt>
                <c:pt idx="694">
                  <c:v>57.480112907364642</c:v>
                </c:pt>
                <c:pt idx="695">
                  <c:v>57.351809083910652</c:v>
                </c:pt>
                <c:pt idx="696">
                  <c:v>57.480112907364642</c:v>
                </c:pt>
                <c:pt idx="697">
                  <c:v>57.608416730818583</c:v>
                </c:pt>
                <c:pt idx="698">
                  <c:v>57.608416730818583</c:v>
                </c:pt>
                <c:pt idx="699">
                  <c:v>57.223505260456761</c:v>
                </c:pt>
                <c:pt idx="700">
                  <c:v>57.223505260456761</c:v>
                </c:pt>
                <c:pt idx="701">
                  <c:v>57.223505260456761</c:v>
                </c:pt>
                <c:pt idx="702">
                  <c:v>57.223505260456761</c:v>
                </c:pt>
                <c:pt idx="703">
                  <c:v>57.223505260456761</c:v>
                </c:pt>
                <c:pt idx="704">
                  <c:v>57.223505260456761</c:v>
                </c:pt>
                <c:pt idx="705">
                  <c:v>56.966897613548873</c:v>
                </c:pt>
                <c:pt idx="706">
                  <c:v>57.223505260456761</c:v>
                </c:pt>
                <c:pt idx="707">
                  <c:v>56.710289966640993</c:v>
                </c:pt>
                <c:pt idx="708">
                  <c:v>56.710289966640993</c:v>
                </c:pt>
                <c:pt idx="709">
                  <c:v>56.710289966640993</c:v>
                </c:pt>
                <c:pt idx="710">
                  <c:v>56.710289966640993</c:v>
                </c:pt>
                <c:pt idx="711">
                  <c:v>56.838593790094947</c:v>
                </c:pt>
                <c:pt idx="712">
                  <c:v>56.710289966640993</c:v>
                </c:pt>
                <c:pt idx="713">
                  <c:v>56.710289966640993</c:v>
                </c:pt>
                <c:pt idx="714">
                  <c:v>56.581986143187073</c:v>
                </c:pt>
                <c:pt idx="715">
                  <c:v>56.453682319733097</c:v>
                </c:pt>
                <c:pt idx="716">
                  <c:v>56.966897613548873</c:v>
                </c:pt>
                <c:pt idx="717">
                  <c:v>56.068770849371312</c:v>
                </c:pt>
                <c:pt idx="718">
                  <c:v>56.068770849371312</c:v>
                </c:pt>
                <c:pt idx="719">
                  <c:v>56.3253784962792</c:v>
                </c:pt>
                <c:pt idx="720">
                  <c:v>56.3253784962792</c:v>
                </c:pt>
                <c:pt idx="721">
                  <c:v>56.3253784962792</c:v>
                </c:pt>
                <c:pt idx="722">
                  <c:v>56.3253784962792</c:v>
                </c:pt>
                <c:pt idx="723">
                  <c:v>56.3253784962792</c:v>
                </c:pt>
                <c:pt idx="724">
                  <c:v>56.3253784962792</c:v>
                </c:pt>
                <c:pt idx="725">
                  <c:v>56.3253784962792</c:v>
                </c:pt>
                <c:pt idx="726">
                  <c:v>56.3253784962792</c:v>
                </c:pt>
                <c:pt idx="727">
                  <c:v>56.453682319733097</c:v>
                </c:pt>
                <c:pt idx="728">
                  <c:v>56.453682319733097</c:v>
                </c:pt>
                <c:pt idx="729">
                  <c:v>56.453682319733097</c:v>
                </c:pt>
                <c:pt idx="730">
                  <c:v>56.197074672825252</c:v>
                </c:pt>
                <c:pt idx="731">
                  <c:v>56.3253784962792</c:v>
                </c:pt>
                <c:pt idx="732">
                  <c:v>56.453682319733097</c:v>
                </c:pt>
                <c:pt idx="733">
                  <c:v>56.710289966640993</c:v>
                </c:pt>
                <c:pt idx="734">
                  <c:v>57.223505260456761</c:v>
                </c:pt>
                <c:pt idx="735">
                  <c:v>57.480112907364642</c:v>
                </c:pt>
                <c:pt idx="736">
                  <c:v>57.351809083910652</c:v>
                </c:pt>
                <c:pt idx="737">
                  <c:v>57.608416730818583</c:v>
                </c:pt>
                <c:pt idx="738">
                  <c:v>57.480112907364642</c:v>
                </c:pt>
                <c:pt idx="739">
                  <c:v>57.608416730818583</c:v>
                </c:pt>
                <c:pt idx="740">
                  <c:v>57.608416730818583</c:v>
                </c:pt>
                <c:pt idx="741">
                  <c:v>57.736720554272523</c:v>
                </c:pt>
                <c:pt idx="742">
                  <c:v>57.736720554272523</c:v>
                </c:pt>
                <c:pt idx="743">
                  <c:v>57.736720554272523</c:v>
                </c:pt>
                <c:pt idx="744">
                  <c:v>57.736720554272523</c:v>
                </c:pt>
                <c:pt idx="745">
                  <c:v>57.736720554272523</c:v>
                </c:pt>
                <c:pt idx="746">
                  <c:v>57.736720554272523</c:v>
                </c:pt>
                <c:pt idx="747">
                  <c:v>57.865024377726428</c:v>
                </c:pt>
                <c:pt idx="748">
                  <c:v>57.993328201180397</c:v>
                </c:pt>
                <c:pt idx="749">
                  <c:v>57.993328201180397</c:v>
                </c:pt>
                <c:pt idx="750">
                  <c:v>58.249935848088299</c:v>
                </c:pt>
                <c:pt idx="751">
                  <c:v>54.65742879137796</c:v>
                </c:pt>
                <c:pt idx="752">
                  <c:v>46.959199384141648</c:v>
                </c:pt>
                <c:pt idx="753">
                  <c:v>46.317680266871953</c:v>
                </c:pt>
                <c:pt idx="754">
                  <c:v>50.295098793944071</c:v>
                </c:pt>
                <c:pt idx="755">
                  <c:v>50.038491147036183</c:v>
                </c:pt>
                <c:pt idx="756">
                  <c:v>50.166794970490123</c:v>
                </c:pt>
                <c:pt idx="757">
                  <c:v>50.551706440851937</c:v>
                </c:pt>
                <c:pt idx="758">
                  <c:v>49.910187323582242</c:v>
                </c:pt>
                <c:pt idx="759">
                  <c:v>51.578137028483461</c:v>
                </c:pt>
                <c:pt idx="760">
                  <c:v>52.604567616114963</c:v>
                </c:pt>
                <c:pt idx="761">
                  <c:v>53.887605850654317</c:v>
                </c:pt>
                <c:pt idx="762">
                  <c:v>55.683859379009498</c:v>
                </c:pt>
                <c:pt idx="763">
                  <c:v>55.940467025917329</c:v>
                </c:pt>
                <c:pt idx="764">
                  <c:v>55.940467025917329</c:v>
                </c:pt>
                <c:pt idx="765">
                  <c:v>55.940467025917329</c:v>
                </c:pt>
                <c:pt idx="766">
                  <c:v>57.223505260456761</c:v>
                </c:pt>
                <c:pt idx="767">
                  <c:v>57.223505260456761</c:v>
                </c:pt>
                <c:pt idx="768">
                  <c:v>57.095201437002828</c:v>
                </c:pt>
                <c:pt idx="769">
                  <c:v>56.966897613548873</c:v>
                </c:pt>
                <c:pt idx="770">
                  <c:v>57.480112907364642</c:v>
                </c:pt>
                <c:pt idx="771">
                  <c:v>56.581986143187073</c:v>
                </c:pt>
                <c:pt idx="772">
                  <c:v>56.453682319733097</c:v>
                </c:pt>
                <c:pt idx="773">
                  <c:v>56.453682319733097</c:v>
                </c:pt>
                <c:pt idx="774">
                  <c:v>56.710289966640993</c:v>
                </c:pt>
                <c:pt idx="775">
                  <c:v>57.223505260456761</c:v>
                </c:pt>
                <c:pt idx="776">
                  <c:v>59.019758788811913</c:v>
                </c:pt>
                <c:pt idx="777">
                  <c:v>58.249935848088299</c:v>
                </c:pt>
                <c:pt idx="778">
                  <c:v>58.763151141904032</c:v>
                </c:pt>
                <c:pt idx="779">
                  <c:v>58.891454965357973</c:v>
                </c:pt>
                <c:pt idx="780">
                  <c:v>58.763151141904032</c:v>
                </c:pt>
                <c:pt idx="781">
                  <c:v>57.993328201180397</c:v>
                </c:pt>
                <c:pt idx="782">
                  <c:v>58.249935848088299</c:v>
                </c:pt>
                <c:pt idx="783">
                  <c:v>58.249935848088299</c:v>
                </c:pt>
                <c:pt idx="784">
                  <c:v>58.249935848088299</c:v>
                </c:pt>
                <c:pt idx="785">
                  <c:v>58.121632024634337</c:v>
                </c:pt>
                <c:pt idx="786">
                  <c:v>56.197074672825252</c:v>
                </c:pt>
                <c:pt idx="787">
                  <c:v>56.197074672825252</c:v>
                </c:pt>
                <c:pt idx="788">
                  <c:v>55.81216320246341</c:v>
                </c:pt>
                <c:pt idx="789">
                  <c:v>54.400821144470108</c:v>
                </c:pt>
                <c:pt idx="790">
                  <c:v>54.529124967924048</c:v>
                </c:pt>
                <c:pt idx="791">
                  <c:v>54.144213497562198</c:v>
                </c:pt>
                <c:pt idx="792">
                  <c:v>54.144213497562198</c:v>
                </c:pt>
                <c:pt idx="793">
                  <c:v>54.0159096741083</c:v>
                </c:pt>
                <c:pt idx="794">
                  <c:v>54.0159096741083</c:v>
                </c:pt>
                <c:pt idx="795">
                  <c:v>53.887605850654317</c:v>
                </c:pt>
                <c:pt idx="796">
                  <c:v>53.117782909930717</c:v>
                </c:pt>
                <c:pt idx="797">
                  <c:v>53.502694380292503</c:v>
                </c:pt>
                <c:pt idx="798">
                  <c:v>53.37439055683857</c:v>
                </c:pt>
                <c:pt idx="799">
                  <c:v>53.37439055683857</c:v>
                </c:pt>
                <c:pt idx="800">
                  <c:v>53.246086733384629</c:v>
                </c:pt>
                <c:pt idx="801">
                  <c:v>53.630998203746437</c:v>
                </c:pt>
                <c:pt idx="802">
                  <c:v>54.144213497562198</c:v>
                </c:pt>
                <c:pt idx="803">
                  <c:v>53.887605850654317</c:v>
                </c:pt>
                <c:pt idx="804">
                  <c:v>54.0159096741083</c:v>
                </c:pt>
                <c:pt idx="805">
                  <c:v>54.0159096741083</c:v>
                </c:pt>
                <c:pt idx="806">
                  <c:v>54.144213497562198</c:v>
                </c:pt>
                <c:pt idx="807">
                  <c:v>54.529124967924048</c:v>
                </c:pt>
                <c:pt idx="808">
                  <c:v>54.529124967924048</c:v>
                </c:pt>
                <c:pt idx="809">
                  <c:v>54.914036438285848</c:v>
                </c:pt>
                <c:pt idx="810">
                  <c:v>54.914036438285848</c:v>
                </c:pt>
                <c:pt idx="811">
                  <c:v>54.914036438285848</c:v>
                </c:pt>
                <c:pt idx="812">
                  <c:v>55.042340261739803</c:v>
                </c:pt>
                <c:pt idx="813">
                  <c:v>55.042340261739803</c:v>
                </c:pt>
                <c:pt idx="814">
                  <c:v>55.042340261739803</c:v>
                </c:pt>
                <c:pt idx="815">
                  <c:v>55.683859379009498</c:v>
                </c:pt>
                <c:pt idx="816">
                  <c:v>55.940467025917329</c:v>
                </c:pt>
                <c:pt idx="817">
                  <c:v>55.940467025917329</c:v>
                </c:pt>
                <c:pt idx="818">
                  <c:v>55.940467025917329</c:v>
                </c:pt>
                <c:pt idx="819">
                  <c:v>55.940467025917329</c:v>
                </c:pt>
                <c:pt idx="820">
                  <c:v>55.940467025917329</c:v>
                </c:pt>
                <c:pt idx="821">
                  <c:v>55.940467025917329</c:v>
                </c:pt>
                <c:pt idx="822">
                  <c:v>56.068770849371312</c:v>
                </c:pt>
                <c:pt idx="823">
                  <c:v>53.630998203746437</c:v>
                </c:pt>
                <c:pt idx="824">
                  <c:v>48.498845265588919</c:v>
                </c:pt>
                <c:pt idx="825">
                  <c:v>40.544008211444712</c:v>
                </c:pt>
                <c:pt idx="826">
                  <c:v>39.77418527072107</c:v>
                </c:pt>
                <c:pt idx="827">
                  <c:v>39.77418527072107</c:v>
                </c:pt>
                <c:pt idx="828">
                  <c:v>39.77418527072107</c:v>
                </c:pt>
                <c:pt idx="829">
                  <c:v>38.619450859635592</c:v>
                </c:pt>
                <c:pt idx="830">
                  <c:v>38.234539389273799</c:v>
                </c:pt>
                <c:pt idx="831">
                  <c:v>38.234539389273799</c:v>
                </c:pt>
                <c:pt idx="832">
                  <c:v>37.977931742365932</c:v>
                </c:pt>
                <c:pt idx="833">
                  <c:v>37.977931742365932</c:v>
                </c:pt>
                <c:pt idx="834">
                  <c:v>37.977931742365932</c:v>
                </c:pt>
                <c:pt idx="835">
                  <c:v>36.438285860918647</c:v>
                </c:pt>
                <c:pt idx="836">
                  <c:v>35.9250705671029</c:v>
                </c:pt>
                <c:pt idx="837">
                  <c:v>34.257120862201702</c:v>
                </c:pt>
                <c:pt idx="838">
                  <c:v>31.434436746215031</c:v>
                </c:pt>
                <c:pt idx="839">
                  <c:v>44.136515268155001</c:v>
                </c:pt>
                <c:pt idx="840">
                  <c:v>56.966897613548873</c:v>
                </c:pt>
                <c:pt idx="841">
                  <c:v>55.940467025917329</c:v>
                </c:pt>
                <c:pt idx="842">
                  <c:v>54.65742879137796</c:v>
                </c:pt>
                <c:pt idx="843">
                  <c:v>54.65742879137796</c:v>
                </c:pt>
                <c:pt idx="844">
                  <c:v>54.65742879137796</c:v>
                </c:pt>
                <c:pt idx="845">
                  <c:v>54.65742879137796</c:v>
                </c:pt>
                <c:pt idx="846">
                  <c:v>54.65742879137796</c:v>
                </c:pt>
                <c:pt idx="847">
                  <c:v>54.914036438285848</c:v>
                </c:pt>
                <c:pt idx="848">
                  <c:v>54.914036438285848</c:v>
                </c:pt>
                <c:pt idx="849">
                  <c:v>55.042340261739803</c:v>
                </c:pt>
                <c:pt idx="850">
                  <c:v>55.683859379009498</c:v>
                </c:pt>
                <c:pt idx="851">
                  <c:v>56.197074672825252</c:v>
                </c:pt>
                <c:pt idx="852">
                  <c:v>57.480112907364642</c:v>
                </c:pt>
                <c:pt idx="853">
                  <c:v>55.940467025917329</c:v>
                </c:pt>
                <c:pt idx="854">
                  <c:v>56.966897613548873</c:v>
                </c:pt>
                <c:pt idx="855">
                  <c:v>56.453682319733097</c:v>
                </c:pt>
                <c:pt idx="856">
                  <c:v>56.453682319733097</c:v>
                </c:pt>
                <c:pt idx="857">
                  <c:v>55.940467025917329</c:v>
                </c:pt>
                <c:pt idx="858">
                  <c:v>55.940467025917329</c:v>
                </c:pt>
                <c:pt idx="859">
                  <c:v>55.170644085193743</c:v>
                </c:pt>
                <c:pt idx="860">
                  <c:v>55.170644085193743</c:v>
                </c:pt>
                <c:pt idx="861">
                  <c:v>54.914036438285848</c:v>
                </c:pt>
                <c:pt idx="862">
                  <c:v>54.914036438285848</c:v>
                </c:pt>
                <c:pt idx="863">
                  <c:v>54.914036438285848</c:v>
                </c:pt>
                <c:pt idx="864">
                  <c:v>54.914036438285848</c:v>
                </c:pt>
                <c:pt idx="865">
                  <c:v>54.914036438285848</c:v>
                </c:pt>
                <c:pt idx="866">
                  <c:v>54.914036438285848</c:v>
                </c:pt>
                <c:pt idx="867">
                  <c:v>54.914036438285848</c:v>
                </c:pt>
                <c:pt idx="868">
                  <c:v>54.914036438285848</c:v>
                </c:pt>
                <c:pt idx="869">
                  <c:v>54.914036438285848</c:v>
                </c:pt>
                <c:pt idx="870">
                  <c:v>54.914036438285848</c:v>
                </c:pt>
                <c:pt idx="871">
                  <c:v>54.914036438285848</c:v>
                </c:pt>
                <c:pt idx="872">
                  <c:v>54.914036438285848</c:v>
                </c:pt>
                <c:pt idx="873">
                  <c:v>54.914036438285848</c:v>
                </c:pt>
                <c:pt idx="874">
                  <c:v>54.914036438285848</c:v>
                </c:pt>
                <c:pt idx="875">
                  <c:v>54.914036438285848</c:v>
                </c:pt>
                <c:pt idx="876">
                  <c:v>54.914036438285848</c:v>
                </c:pt>
                <c:pt idx="877">
                  <c:v>54.914036438285848</c:v>
                </c:pt>
                <c:pt idx="878">
                  <c:v>55.683859379009498</c:v>
                </c:pt>
                <c:pt idx="879">
                  <c:v>55.683859379009498</c:v>
                </c:pt>
                <c:pt idx="880">
                  <c:v>55.683859379009498</c:v>
                </c:pt>
                <c:pt idx="881">
                  <c:v>55.683859379009498</c:v>
                </c:pt>
                <c:pt idx="882">
                  <c:v>55.683859379009498</c:v>
                </c:pt>
                <c:pt idx="883">
                  <c:v>55.298947908647683</c:v>
                </c:pt>
                <c:pt idx="884">
                  <c:v>55.683859379009498</c:v>
                </c:pt>
                <c:pt idx="885">
                  <c:v>54.914036438285848</c:v>
                </c:pt>
                <c:pt idx="886">
                  <c:v>54.78573261483195</c:v>
                </c:pt>
                <c:pt idx="887">
                  <c:v>54.65742879137796</c:v>
                </c:pt>
                <c:pt idx="888">
                  <c:v>57.223505260456761</c:v>
                </c:pt>
                <c:pt idx="889">
                  <c:v>56.710289966640993</c:v>
                </c:pt>
                <c:pt idx="890">
                  <c:v>56.453682319733097</c:v>
                </c:pt>
                <c:pt idx="891">
                  <c:v>55.683859379009498</c:v>
                </c:pt>
                <c:pt idx="892">
                  <c:v>56.197074672825252</c:v>
                </c:pt>
                <c:pt idx="893">
                  <c:v>55.298947908647683</c:v>
                </c:pt>
                <c:pt idx="894">
                  <c:v>55.298947908647683</c:v>
                </c:pt>
                <c:pt idx="895">
                  <c:v>54.144213497562198</c:v>
                </c:pt>
                <c:pt idx="896">
                  <c:v>52.476263792661022</c:v>
                </c:pt>
                <c:pt idx="897">
                  <c:v>52.476263792661022</c:v>
                </c:pt>
                <c:pt idx="898">
                  <c:v>51.321529381575573</c:v>
                </c:pt>
                <c:pt idx="899">
                  <c:v>50.551706440851937</c:v>
                </c:pt>
              </c:numCache>
            </c:numRef>
          </c:xVal>
          <c:yVal>
            <c:numRef>
              <c:f>AllTracks!$T$21:$T$920</c:f>
              <c:numCache>
                <c:formatCode>General</c:formatCode>
                <c:ptCount val="900"/>
                <c:pt idx="0">
                  <c:v>1.2830382345393889</c:v>
                </c:pt>
                <c:pt idx="1">
                  <c:v>1.2830382345393889</c:v>
                </c:pt>
                <c:pt idx="2">
                  <c:v>1.2830382345393889</c:v>
                </c:pt>
                <c:pt idx="3">
                  <c:v>1.2830382345393889</c:v>
                </c:pt>
                <c:pt idx="4">
                  <c:v>1.2830382345393889</c:v>
                </c:pt>
                <c:pt idx="5">
                  <c:v>1.2830382345393889</c:v>
                </c:pt>
                <c:pt idx="6">
                  <c:v>1.5396458814472671</c:v>
                </c:pt>
                <c:pt idx="7">
                  <c:v>1.0264305876315121</c:v>
                </c:pt>
                <c:pt idx="8">
                  <c:v>1.7962535283551451</c:v>
                </c:pt>
                <c:pt idx="9">
                  <c:v>2.1811649987169619</c:v>
                </c:pt>
                <c:pt idx="10">
                  <c:v>2.1811649987169619</c:v>
                </c:pt>
                <c:pt idx="11">
                  <c:v>1.9245573518090839</c:v>
                </c:pt>
                <c:pt idx="12">
                  <c:v>2.1811649987169619</c:v>
                </c:pt>
                <c:pt idx="13">
                  <c:v>2.1811649987169619</c:v>
                </c:pt>
                <c:pt idx="14">
                  <c:v>2.0528611752630201</c:v>
                </c:pt>
                <c:pt idx="15">
                  <c:v>1.2830382345393889</c:v>
                </c:pt>
                <c:pt idx="16">
                  <c:v>1.0264305876315121</c:v>
                </c:pt>
                <c:pt idx="17">
                  <c:v>1.2830382345393889</c:v>
                </c:pt>
                <c:pt idx="18">
                  <c:v>1.1547344110854501</c:v>
                </c:pt>
                <c:pt idx="19">
                  <c:v>1.5396458814472671</c:v>
                </c:pt>
                <c:pt idx="20">
                  <c:v>1.5396458814472671</c:v>
                </c:pt>
                <c:pt idx="21">
                  <c:v>0.89812676417757298</c:v>
                </c:pt>
                <c:pt idx="22">
                  <c:v>1.2830382345393889</c:v>
                </c:pt>
                <c:pt idx="23">
                  <c:v>1.7962535283551451</c:v>
                </c:pt>
                <c:pt idx="24">
                  <c:v>1.5396458814472671</c:v>
                </c:pt>
                <c:pt idx="25">
                  <c:v>1.0264305876315121</c:v>
                </c:pt>
                <c:pt idx="26">
                  <c:v>1.5396458814472671</c:v>
                </c:pt>
                <c:pt idx="27">
                  <c:v>2.0528611752630201</c:v>
                </c:pt>
                <c:pt idx="28">
                  <c:v>1.7962535283551451</c:v>
                </c:pt>
                <c:pt idx="29">
                  <c:v>1.7962535283551451</c:v>
                </c:pt>
                <c:pt idx="30">
                  <c:v>1.9245573518090839</c:v>
                </c:pt>
                <c:pt idx="31">
                  <c:v>2.1811649987169619</c:v>
                </c:pt>
                <c:pt idx="32">
                  <c:v>2.309468822170901</c:v>
                </c:pt>
                <c:pt idx="33">
                  <c:v>2.4377726456248392</c:v>
                </c:pt>
                <c:pt idx="34">
                  <c:v>2.0528611752630201</c:v>
                </c:pt>
                <c:pt idx="35">
                  <c:v>2.309468822170901</c:v>
                </c:pt>
                <c:pt idx="36">
                  <c:v>2.309468822170901</c:v>
                </c:pt>
                <c:pt idx="37">
                  <c:v>2.0528611752630201</c:v>
                </c:pt>
                <c:pt idx="38">
                  <c:v>1.7962535283551451</c:v>
                </c:pt>
                <c:pt idx="39">
                  <c:v>2.0528611752630201</c:v>
                </c:pt>
                <c:pt idx="40">
                  <c:v>1.7962535283551451</c:v>
                </c:pt>
                <c:pt idx="41">
                  <c:v>1.2830382345393889</c:v>
                </c:pt>
                <c:pt idx="42">
                  <c:v>1.1547344110854501</c:v>
                </c:pt>
                <c:pt idx="43">
                  <c:v>0.89812676417757298</c:v>
                </c:pt>
                <c:pt idx="44">
                  <c:v>1.0264305876315121</c:v>
                </c:pt>
                <c:pt idx="45">
                  <c:v>1.0264305876315121</c:v>
                </c:pt>
                <c:pt idx="46">
                  <c:v>0.89812676417757298</c:v>
                </c:pt>
                <c:pt idx="47">
                  <c:v>0.89812676417757298</c:v>
                </c:pt>
                <c:pt idx="48">
                  <c:v>0.89812676417757298</c:v>
                </c:pt>
                <c:pt idx="49">
                  <c:v>1.411342057993328</c:v>
                </c:pt>
                <c:pt idx="50">
                  <c:v>1.411342057993328</c:v>
                </c:pt>
                <c:pt idx="51">
                  <c:v>1.2830382345393889</c:v>
                </c:pt>
                <c:pt idx="52">
                  <c:v>1.1547344110854501</c:v>
                </c:pt>
                <c:pt idx="53">
                  <c:v>1.1547344110854501</c:v>
                </c:pt>
                <c:pt idx="54">
                  <c:v>1.1547344110854501</c:v>
                </c:pt>
                <c:pt idx="55">
                  <c:v>1.1547344110854501</c:v>
                </c:pt>
                <c:pt idx="56">
                  <c:v>1.1547344110854501</c:v>
                </c:pt>
                <c:pt idx="57">
                  <c:v>1.1547344110854501</c:v>
                </c:pt>
                <c:pt idx="58">
                  <c:v>1.1547344110854501</c:v>
                </c:pt>
                <c:pt idx="59">
                  <c:v>1.1547344110854501</c:v>
                </c:pt>
                <c:pt idx="60">
                  <c:v>1.1547344110854501</c:v>
                </c:pt>
                <c:pt idx="61">
                  <c:v>1.0264305876315121</c:v>
                </c:pt>
                <c:pt idx="62">
                  <c:v>0.769822940723633</c:v>
                </c:pt>
                <c:pt idx="63">
                  <c:v>0.769822940723633</c:v>
                </c:pt>
                <c:pt idx="64">
                  <c:v>0.769822940723633</c:v>
                </c:pt>
                <c:pt idx="65">
                  <c:v>0.89812676417757298</c:v>
                </c:pt>
                <c:pt idx="66">
                  <c:v>0.89812676417757298</c:v>
                </c:pt>
                <c:pt idx="67">
                  <c:v>0.89812676417757298</c:v>
                </c:pt>
                <c:pt idx="68">
                  <c:v>0.89812676417757298</c:v>
                </c:pt>
                <c:pt idx="69">
                  <c:v>0.89812676417757298</c:v>
                </c:pt>
                <c:pt idx="70">
                  <c:v>0.89812676417757298</c:v>
                </c:pt>
                <c:pt idx="71">
                  <c:v>1.411342057993328</c:v>
                </c:pt>
                <c:pt idx="72">
                  <c:v>1.0264305876315121</c:v>
                </c:pt>
                <c:pt idx="73">
                  <c:v>1.0264305876315121</c:v>
                </c:pt>
                <c:pt idx="74">
                  <c:v>1.0264305876315121</c:v>
                </c:pt>
                <c:pt idx="75">
                  <c:v>1.1547344110854501</c:v>
                </c:pt>
                <c:pt idx="76">
                  <c:v>1.1547344110854501</c:v>
                </c:pt>
                <c:pt idx="77">
                  <c:v>1.1547344110854501</c:v>
                </c:pt>
                <c:pt idx="78">
                  <c:v>1.1547344110854501</c:v>
                </c:pt>
                <c:pt idx="79">
                  <c:v>1.1547344110854501</c:v>
                </c:pt>
                <c:pt idx="80">
                  <c:v>1.1547344110854501</c:v>
                </c:pt>
                <c:pt idx="81">
                  <c:v>1.1547344110854501</c:v>
                </c:pt>
                <c:pt idx="82">
                  <c:v>1.0264305876315121</c:v>
                </c:pt>
                <c:pt idx="83">
                  <c:v>1.0264305876315121</c:v>
                </c:pt>
                <c:pt idx="84">
                  <c:v>1.0264305876315121</c:v>
                </c:pt>
                <c:pt idx="85">
                  <c:v>1.0264305876315121</c:v>
                </c:pt>
                <c:pt idx="86">
                  <c:v>1.0264305876315121</c:v>
                </c:pt>
                <c:pt idx="87">
                  <c:v>1.0264305876315121</c:v>
                </c:pt>
                <c:pt idx="88">
                  <c:v>0.89812676417757298</c:v>
                </c:pt>
                <c:pt idx="89">
                  <c:v>0.89812676417757298</c:v>
                </c:pt>
                <c:pt idx="90">
                  <c:v>0.89812676417757298</c:v>
                </c:pt>
                <c:pt idx="91">
                  <c:v>0.89812676417757298</c:v>
                </c:pt>
                <c:pt idx="92">
                  <c:v>1.0264305876315121</c:v>
                </c:pt>
                <c:pt idx="93">
                  <c:v>1.0264305876315121</c:v>
                </c:pt>
                <c:pt idx="94">
                  <c:v>0.64151911726969502</c:v>
                </c:pt>
                <c:pt idx="95">
                  <c:v>0.64151911726969502</c:v>
                </c:pt>
                <c:pt idx="96">
                  <c:v>0.64151911726969502</c:v>
                </c:pt>
                <c:pt idx="97">
                  <c:v>0.769822940723633</c:v>
                </c:pt>
                <c:pt idx="98">
                  <c:v>1.2830382345393889</c:v>
                </c:pt>
                <c:pt idx="99">
                  <c:v>1.2830382345393889</c:v>
                </c:pt>
                <c:pt idx="100">
                  <c:v>1.5396458814472671</c:v>
                </c:pt>
                <c:pt idx="101">
                  <c:v>2.1811649987169619</c:v>
                </c:pt>
                <c:pt idx="102">
                  <c:v>3.0792917628945342</c:v>
                </c:pt>
                <c:pt idx="103">
                  <c:v>2.4377726456248392</c:v>
                </c:pt>
                <c:pt idx="104">
                  <c:v>2.309468822170901</c:v>
                </c:pt>
                <c:pt idx="105">
                  <c:v>2.822684115986656</c:v>
                </c:pt>
                <c:pt idx="106">
                  <c:v>2.5660764690787761</c:v>
                </c:pt>
                <c:pt idx="107">
                  <c:v>2.5660764690787761</c:v>
                </c:pt>
                <c:pt idx="108">
                  <c:v>2.309468822170901</c:v>
                </c:pt>
                <c:pt idx="109">
                  <c:v>1.7962535283551451</c:v>
                </c:pt>
                <c:pt idx="110">
                  <c:v>1.9245573518090839</c:v>
                </c:pt>
                <c:pt idx="111">
                  <c:v>2.0528611752630201</c:v>
                </c:pt>
                <c:pt idx="112">
                  <c:v>1.7962535283551451</c:v>
                </c:pt>
                <c:pt idx="113">
                  <c:v>1.2830382345393889</c:v>
                </c:pt>
                <c:pt idx="114">
                  <c:v>1.0264305876315121</c:v>
                </c:pt>
                <c:pt idx="115">
                  <c:v>1.0264305876315121</c:v>
                </c:pt>
                <c:pt idx="116">
                  <c:v>1.411342057993328</c:v>
                </c:pt>
                <c:pt idx="117">
                  <c:v>1.411342057993328</c:v>
                </c:pt>
                <c:pt idx="118">
                  <c:v>1.667949704901206</c:v>
                </c:pt>
                <c:pt idx="119">
                  <c:v>1.2830382345393889</c:v>
                </c:pt>
                <c:pt idx="120">
                  <c:v>1.411342057993328</c:v>
                </c:pt>
                <c:pt idx="121">
                  <c:v>1.5396458814472671</c:v>
                </c:pt>
                <c:pt idx="122">
                  <c:v>1.5396458814472671</c:v>
                </c:pt>
                <c:pt idx="123">
                  <c:v>1.5396458814472671</c:v>
                </c:pt>
                <c:pt idx="124">
                  <c:v>1.411342057993328</c:v>
                </c:pt>
                <c:pt idx="125">
                  <c:v>1.9245573518090839</c:v>
                </c:pt>
                <c:pt idx="126">
                  <c:v>2.4377726456248392</c:v>
                </c:pt>
                <c:pt idx="127">
                  <c:v>2.5660764690787761</c:v>
                </c:pt>
                <c:pt idx="128">
                  <c:v>2.5660764690787761</c:v>
                </c:pt>
                <c:pt idx="129">
                  <c:v>2.5660764690787761</c:v>
                </c:pt>
                <c:pt idx="130">
                  <c:v>2.5660764690787761</c:v>
                </c:pt>
                <c:pt idx="131">
                  <c:v>2.5660764690787761</c:v>
                </c:pt>
                <c:pt idx="132">
                  <c:v>2.5660764690787761</c:v>
                </c:pt>
                <c:pt idx="133">
                  <c:v>2.5660764690787761</c:v>
                </c:pt>
                <c:pt idx="134">
                  <c:v>2.5660764690787761</c:v>
                </c:pt>
                <c:pt idx="135">
                  <c:v>2.5660764690787761</c:v>
                </c:pt>
                <c:pt idx="136">
                  <c:v>2.5660764690787761</c:v>
                </c:pt>
                <c:pt idx="137">
                  <c:v>2.5660764690787761</c:v>
                </c:pt>
                <c:pt idx="138">
                  <c:v>2.5660764690787761</c:v>
                </c:pt>
                <c:pt idx="139">
                  <c:v>2.6943802925327178</c:v>
                </c:pt>
                <c:pt idx="140">
                  <c:v>2.822684115986656</c:v>
                </c:pt>
                <c:pt idx="141">
                  <c:v>2.5660764690787761</c:v>
                </c:pt>
                <c:pt idx="142">
                  <c:v>2.5660764690787761</c:v>
                </c:pt>
                <c:pt idx="143">
                  <c:v>2.5660764690787761</c:v>
                </c:pt>
                <c:pt idx="144">
                  <c:v>2.5660764690787761</c:v>
                </c:pt>
                <c:pt idx="145">
                  <c:v>2.5660764690787761</c:v>
                </c:pt>
                <c:pt idx="146">
                  <c:v>2.1811649987169619</c:v>
                </c:pt>
                <c:pt idx="147">
                  <c:v>2.1811649987169619</c:v>
                </c:pt>
                <c:pt idx="148">
                  <c:v>2.1811649987169619</c:v>
                </c:pt>
                <c:pt idx="149">
                  <c:v>2.1811649987169619</c:v>
                </c:pt>
                <c:pt idx="150">
                  <c:v>2.1811649987169619</c:v>
                </c:pt>
                <c:pt idx="151">
                  <c:v>2.1811649987169619</c:v>
                </c:pt>
                <c:pt idx="152">
                  <c:v>2.1811649987169619</c:v>
                </c:pt>
                <c:pt idx="153">
                  <c:v>2.1811649987169619</c:v>
                </c:pt>
                <c:pt idx="154">
                  <c:v>2.1811649987169619</c:v>
                </c:pt>
                <c:pt idx="155">
                  <c:v>2.1811649987169619</c:v>
                </c:pt>
                <c:pt idx="156">
                  <c:v>2.1811649987169619</c:v>
                </c:pt>
                <c:pt idx="157">
                  <c:v>2.1811649987169619</c:v>
                </c:pt>
                <c:pt idx="158">
                  <c:v>2.1811649987169619</c:v>
                </c:pt>
                <c:pt idx="159">
                  <c:v>2.1811649987169619</c:v>
                </c:pt>
                <c:pt idx="160">
                  <c:v>2.1811649987169619</c:v>
                </c:pt>
                <c:pt idx="161">
                  <c:v>2.1811649987169619</c:v>
                </c:pt>
                <c:pt idx="162">
                  <c:v>2.1811649987169619</c:v>
                </c:pt>
                <c:pt idx="163">
                  <c:v>2.1811649987169619</c:v>
                </c:pt>
                <c:pt idx="164">
                  <c:v>2.1811649987169619</c:v>
                </c:pt>
                <c:pt idx="165">
                  <c:v>2.1811649987169619</c:v>
                </c:pt>
                <c:pt idx="166">
                  <c:v>2.1811649987169619</c:v>
                </c:pt>
                <c:pt idx="167">
                  <c:v>2.1811649987169619</c:v>
                </c:pt>
                <c:pt idx="168">
                  <c:v>2.1811649987169619</c:v>
                </c:pt>
                <c:pt idx="169">
                  <c:v>2.1811649987169619</c:v>
                </c:pt>
                <c:pt idx="170">
                  <c:v>2.1811649987169619</c:v>
                </c:pt>
                <c:pt idx="171">
                  <c:v>2.1811649987169619</c:v>
                </c:pt>
                <c:pt idx="172">
                  <c:v>2.1811649987169619</c:v>
                </c:pt>
                <c:pt idx="173">
                  <c:v>2.1811649987169619</c:v>
                </c:pt>
                <c:pt idx="174">
                  <c:v>2.1811649987169619</c:v>
                </c:pt>
                <c:pt idx="175">
                  <c:v>2.1811649987169619</c:v>
                </c:pt>
                <c:pt idx="176">
                  <c:v>2.309468822170901</c:v>
                </c:pt>
                <c:pt idx="177">
                  <c:v>2.309468822170901</c:v>
                </c:pt>
                <c:pt idx="178">
                  <c:v>2.309468822170901</c:v>
                </c:pt>
                <c:pt idx="179">
                  <c:v>2.309468822170901</c:v>
                </c:pt>
                <c:pt idx="180">
                  <c:v>2.5660764690787761</c:v>
                </c:pt>
                <c:pt idx="181">
                  <c:v>2.5660764690787761</c:v>
                </c:pt>
                <c:pt idx="182">
                  <c:v>2.5660764690787761</c:v>
                </c:pt>
                <c:pt idx="183">
                  <c:v>2.5660764690787761</c:v>
                </c:pt>
                <c:pt idx="184">
                  <c:v>2.5660764690787761</c:v>
                </c:pt>
                <c:pt idx="185">
                  <c:v>2.5660764690787761</c:v>
                </c:pt>
                <c:pt idx="186">
                  <c:v>2.5660764690787761</c:v>
                </c:pt>
                <c:pt idx="187">
                  <c:v>2.5660764690787761</c:v>
                </c:pt>
                <c:pt idx="188">
                  <c:v>2.5660764690787761</c:v>
                </c:pt>
                <c:pt idx="189">
                  <c:v>2.5660764690787761</c:v>
                </c:pt>
                <c:pt idx="190">
                  <c:v>2.5660764690787761</c:v>
                </c:pt>
                <c:pt idx="191">
                  <c:v>2.5660764690787761</c:v>
                </c:pt>
                <c:pt idx="192">
                  <c:v>2.5660764690787761</c:v>
                </c:pt>
                <c:pt idx="193">
                  <c:v>2.5660764690787761</c:v>
                </c:pt>
                <c:pt idx="194">
                  <c:v>2.5660764690787761</c:v>
                </c:pt>
                <c:pt idx="195">
                  <c:v>2.5660764690787761</c:v>
                </c:pt>
                <c:pt idx="196">
                  <c:v>2.5660764690787761</c:v>
                </c:pt>
                <c:pt idx="197">
                  <c:v>2.5660764690787761</c:v>
                </c:pt>
                <c:pt idx="198">
                  <c:v>2.5660764690787761</c:v>
                </c:pt>
                <c:pt idx="199">
                  <c:v>2.5660764690787761</c:v>
                </c:pt>
                <c:pt idx="200">
                  <c:v>2.5660764690787761</c:v>
                </c:pt>
                <c:pt idx="201">
                  <c:v>2.5660764690787761</c:v>
                </c:pt>
                <c:pt idx="202">
                  <c:v>2.5660764690787761</c:v>
                </c:pt>
                <c:pt idx="203">
                  <c:v>2.5660764690787761</c:v>
                </c:pt>
                <c:pt idx="204">
                  <c:v>2.5660764690787761</c:v>
                </c:pt>
                <c:pt idx="205">
                  <c:v>2.309468822170901</c:v>
                </c:pt>
                <c:pt idx="206">
                  <c:v>2.0528611752630201</c:v>
                </c:pt>
                <c:pt idx="207">
                  <c:v>2.0528611752630201</c:v>
                </c:pt>
                <c:pt idx="208">
                  <c:v>2.309468822170901</c:v>
                </c:pt>
                <c:pt idx="209">
                  <c:v>2.309468822170901</c:v>
                </c:pt>
                <c:pt idx="210">
                  <c:v>2.309468822170901</c:v>
                </c:pt>
                <c:pt idx="211">
                  <c:v>2.309468822170901</c:v>
                </c:pt>
                <c:pt idx="212">
                  <c:v>2.309468822170901</c:v>
                </c:pt>
                <c:pt idx="213">
                  <c:v>2.309468822170901</c:v>
                </c:pt>
                <c:pt idx="214">
                  <c:v>2.309468822170901</c:v>
                </c:pt>
                <c:pt idx="215">
                  <c:v>2.309468822170901</c:v>
                </c:pt>
                <c:pt idx="216">
                  <c:v>2.309468822170901</c:v>
                </c:pt>
                <c:pt idx="217">
                  <c:v>2.309468822170901</c:v>
                </c:pt>
                <c:pt idx="218">
                  <c:v>2.5660764690787761</c:v>
                </c:pt>
                <c:pt idx="219">
                  <c:v>2.822684115986656</c:v>
                </c:pt>
                <c:pt idx="220">
                  <c:v>2.822684115986656</c:v>
                </c:pt>
                <c:pt idx="221">
                  <c:v>2.822684115986656</c:v>
                </c:pt>
                <c:pt idx="222">
                  <c:v>2.822684115986656</c:v>
                </c:pt>
                <c:pt idx="223">
                  <c:v>2.822684115986656</c:v>
                </c:pt>
                <c:pt idx="224">
                  <c:v>2.822684115986656</c:v>
                </c:pt>
                <c:pt idx="225">
                  <c:v>2.822684115986656</c:v>
                </c:pt>
                <c:pt idx="226">
                  <c:v>2.822684115986656</c:v>
                </c:pt>
                <c:pt idx="227">
                  <c:v>2.822684115986656</c:v>
                </c:pt>
                <c:pt idx="228">
                  <c:v>2.822684115986656</c:v>
                </c:pt>
                <c:pt idx="229">
                  <c:v>2.822684115986656</c:v>
                </c:pt>
                <c:pt idx="230">
                  <c:v>2.822684115986656</c:v>
                </c:pt>
                <c:pt idx="231">
                  <c:v>2.822684115986656</c:v>
                </c:pt>
                <c:pt idx="232">
                  <c:v>2.822684115986656</c:v>
                </c:pt>
                <c:pt idx="233">
                  <c:v>2.822684115986656</c:v>
                </c:pt>
                <c:pt idx="234">
                  <c:v>2.822684115986656</c:v>
                </c:pt>
                <c:pt idx="235">
                  <c:v>2.822684115986656</c:v>
                </c:pt>
                <c:pt idx="236">
                  <c:v>2.822684115986656</c:v>
                </c:pt>
                <c:pt idx="237">
                  <c:v>2.822684115986656</c:v>
                </c:pt>
                <c:pt idx="238">
                  <c:v>2.822684115986656</c:v>
                </c:pt>
                <c:pt idx="239">
                  <c:v>2.822684115986656</c:v>
                </c:pt>
                <c:pt idx="240">
                  <c:v>2.822684115986656</c:v>
                </c:pt>
                <c:pt idx="241">
                  <c:v>2.822684115986656</c:v>
                </c:pt>
                <c:pt idx="242">
                  <c:v>2.822684115986656</c:v>
                </c:pt>
                <c:pt idx="243">
                  <c:v>2.822684115986656</c:v>
                </c:pt>
                <c:pt idx="244">
                  <c:v>2.822684115986656</c:v>
                </c:pt>
                <c:pt idx="245">
                  <c:v>2.822684115986656</c:v>
                </c:pt>
                <c:pt idx="246">
                  <c:v>2.822684115986656</c:v>
                </c:pt>
                <c:pt idx="247">
                  <c:v>2.822684115986656</c:v>
                </c:pt>
                <c:pt idx="248">
                  <c:v>2.822684115986656</c:v>
                </c:pt>
                <c:pt idx="249">
                  <c:v>2.822684115986656</c:v>
                </c:pt>
                <c:pt idx="250">
                  <c:v>2.822684115986656</c:v>
                </c:pt>
                <c:pt idx="251">
                  <c:v>2.822684115986656</c:v>
                </c:pt>
                <c:pt idx="252">
                  <c:v>2.822684115986656</c:v>
                </c:pt>
                <c:pt idx="253">
                  <c:v>2.822684115986656</c:v>
                </c:pt>
                <c:pt idx="254">
                  <c:v>2.822684115986656</c:v>
                </c:pt>
                <c:pt idx="255">
                  <c:v>2.822684115986656</c:v>
                </c:pt>
                <c:pt idx="256">
                  <c:v>2.822684115986656</c:v>
                </c:pt>
                <c:pt idx="257">
                  <c:v>2.822684115986656</c:v>
                </c:pt>
                <c:pt idx="258">
                  <c:v>2.822684115986656</c:v>
                </c:pt>
                <c:pt idx="259">
                  <c:v>2.822684115986656</c:v>
                </c:pt>
                <c:pt idx="260">
                  <c:v>2.822684115986656</c:v>
                </c:pt>
                <c:pt idx="261">
                  <c:v>2.822684115986656</c:v>
                </c:pt>
                <c:pt idx="262">
                  <c:v>2.822684115986656</c:v>
                </c:pt>
                <c:pt idx="263">
                  <c:v>2.822684115986656</c:v>
                </c:pt>
                <c:pt idx="264">
                  <c:v>2.822684115986656</c:v>
                </c:pt>
                <c:pt idx="265">
                  <c:v>2.822684115986656</c:v>
                </c:pt>
                <c:pt idx="266">
                  <c:v>2.822684115986656</c:v>
                </c:pt>
                <c:pt idx="267">
                  <c:v>2.822684115986656</c:v>
                </c:pt>
                <c:pt idx="268">
                  <c:v>2.822684115986656</c:v>
                </c:pt>
                <c:pt idx="269">
                  <c:v>2.822684115986656</c:v>
                </c:pt>
                <c:pt idx="270">
                  <c:v>2.822684115986656</c:v>
                </c:pt>
                <c:pt idx="271">
                  <c:v>2.822684115986656</c:v>
                </c:pt>
                <c:pt idx="272">
                  <c:v>2.822684115986656</c:v>
                </c:pt>
                <c:pt idx="273">
                  <c:v>2.822684115986656</c:v>
                </c:pt>
                <c:pt idx="274">
                  <c:v>2.822684115986656</c:v>
                </c:pt>
                <c:pt idx="275">
                  <c:v>2.822684115986656</c:v>
                </c:pt>
                <c:pt idx="276">
                  <c:v>2.822684115986656</c:v>
                </c:pt>
                <c:pt idx="277">
                  <c:v>2.822684115986656</c:v>
                </c:pt>
                <c:pt idx="278">
                  <c:v>2.822684115986656</c:v>
                </c:pt>
                <c:pt idx="279">
                  <c:v>2.5660764690787761</c:v>
                </c:pt>
                <c:pt idx="280">
                  <c:v>2.4377726456248392</c:v>
                </c:pt>
                <c:pt idx="281">
                  <c:v>2.4377726456248392</c:v>
                </c:pt>
                <c:pt idx="282">
                  <c:v>2.4377726456248392</c:v>
                </c:pt>
                <c:pt idx="283">
                  <c:v>2.4377726456248392</c:v>
                </c:pt>
                <c:pt idx="284">
                  <c:v>2.4377726456248392</c:v>
                </c:pt>
                <c:pt idx="285">
                  <c:v>2.4377726456248392</c:v>
                </c:pt>
                <c:pt idx="286">
                  <c:v>2.4377726456248392</c:v>
                </c:pt>
                <c:pt idx="287">
                  <c:v>2.4377726456248392</c:v>
                </c:pt>
                <c:pt idx="288">
                  <c:v>2.4377726456248392</c:v>
                </c:pt>
                <c:pt idx="289">
                  <c:v>2.4377726456248392</c:v>
                </c:pt>
                <c:pt idx="290">
                  <c:v>2.4377726456248392</c:v>
                </c:pt>
                <c:pt idx="291">
                  <c:v>2.1811649987169619</c:v>
                </c:pt>
                <c:pt idx="292">
                  <c:v>1.9245573518090839</c:v>
                </c:pt>
                <c:pt idx="293">
                  <c:v>2.4377726456248392</c:v>
                </c:pt>
                <c:pt idx="294">
                  <c:v>2.1811649987169619</c:v>
                </c:pt>
                <c:pt idx="295">
                  <c:v>2.6943802925327178</c:v>
                </c:pt>
                <c:pt idx="296">
                  <c:v>2.1811649987169619</c:v>
                </c:pt>
                <c:pt idx="297">
                  <c:v>2.4377726456248392</c:v>
                </c:pt>
                <c:pt idx="298">
                  <c:v>2.4377726456248392</c:v>
                </c:pt>
                <c:pt idx="299">
                  <c:v>2.4377726456248392</c:v>
                </c:pt>
                <c:pt idx="300">
                  <c:v>2.4377726456248392</c:v>
                </c:pt>
                <c:pt idx="301">
                  <c:v>2.5660764690787761</c:v>
                </c:pt>
                <c:pt idx="302">
                  <c:v>2.309468822170901</c:v>
                </c:pt>
                <c:pt idx="303">
                  <c:v>2.5660764690787761</c:v>
                </c:pt>
                <c:pt idx="304">
                  <c:v>2.309468822170901</c:v>
                </c:pt>
                <c:pt idx="305">
                  <c:v>2.309468822170901</c:v>
                </c:pt>
                <c:pt idx="306">
                  <c:v>2.309468822170901</c:v>
                </c:pt>
                <c:pt idx="307">
                  <c:v>2.309468822170901</c:v>
                </c:pt>
                <c:pt idx="308">
                  <c:v>2.4377726456248392</c:v>
                </c:pt>
                <c:pt idx="309">
                  <c:v>2.4377726456248392</c:v>
                </c:pt>
                <c:pt idx="310">
                  <c:v>2.4377726456248392</c:v>
                </c:pt>
                <c:pt idx="311">
                  <c:v>2.4377726456248392</c:v>
                </c:pt>
                <c:pt idx="312">
                  <c:v>2.4377726456248392</c:v>
                </c:pt>
                <c:pt idx="313">
                  <c:v>2.4377726456248392</c:v>
                </c:pt>
                <c:pt idx="314">
                  <c:v>2.4377726456248392</c:v>
                </c:pt>
                <c:pt idx="315">
                  <c:v>2.5660764690787761</c:v>
                </c:pt>
                <c:pt idx="316">
                  <c:v>2.5660764690787761</c:v>
                </c:pt>
                <c:pt idx="317">
                  <c:v>2.5660764690787761</c:v>
                </c:pt>
                <c:pt idx="318">
                  <c:v>2.5660764690787761</c:v>
                </c:pt>
                <c:pt idx="319">
                  <c:v>2.5660764690787761</c:v>
                </c:pt>
                <c:pt idx="320">
                  <c:v>2.5660764690787761</c:v>
                </c:pt>
                <c:pt idx="321">
                  <c:v>2.5660764690787761</c:v>
                </c:pt>
                <c:pt idx="322">
                  <c:v>2.5660764690787761</c:v>
                </c:pt>
                <c:pt idx="323">
                  <c:v>2.822684115986656</c:v>
                </c:pt>
                <c:pt idx="324">
                  <c:v>2.5660764690787761</c:v>
                </c:pt>
                <c:pt idx="325">
                  <c:v>2.5660764690787761</c:v>
                </c:pt>
                <c:pt idx="326">
                  <c:v>2.5660764690787761</c:v>
                </c:pt>
                <c:pt idx="327">
                  <c:v>2.5660764690787761</c:v>
                </c:pt>
                <c:pt idx="328">
                  <c:v>2.1811649987169619</c:v>
                </c:pt>
                <c:pt idx="329">
                  <c:v>2.1811649987169619</c:v>
                </c:pt>
                <c:pt idx="330">
                  <c:v>2.5660764690787761</c:v>
                </c:pt>
                <c:pt idx="331">
                  <c:v>2.822684115986656</c:v>
                </c:pt>
                <c:pt idx="332">
                  <c:v>2.5660764690787761</c:v>
                </c:pt>
                <c:pt idx="333">
                  <c:v>2.4377726456248392</c:v>
                </c:pt>
                <c:pt idx="334">
                  <c:v>2.1811649987169619</c:v>
                </c:pt>
                <c:pt idx="335">
                  <c:v>2.0528611752630201</c:v>
                </c:pt>
                <c:pt idx="336">
                  <c:v>2.0528611752630201</c:v>
                </c:pt>
                <c:pt idx="337">
                  <c:v>1.667949704901206</c:v>
                </c:pt>
                <c:pt idx="338">
                  <c:v>1.7962535283551451</c:v>
                </c:pt>
                <c:pt idx="339">
                  <c:v>2.0528611752630201</c:v>
                </c:pt>
                <c:pt idx="340">
                  <c:v>2.309468822170901</c:v>
                </c:pt>
                <c:pt idx="341">
                  <c:v>2.309468822170901</c:v>
                </c:pt>
                <c:pt idx="342">
                  <c:v>2.309468822170901</c:v>
                </c:pt>
                <c:pt idx="343">
                  <c:v>2.0528611752630201</c:v>
                </c:pt>
                <c:pt idx="344">
                  <c:v>2.6943802925327178</c:v>
                </c:pt>
                <c:pt idx="345">
                  <c:v>3.0792917628945342</c:v>
                </c:pt>
                <c:pt idx="346">
                  <c:v>3.0792917628945342</c:v>
                </c:pt>
                <c:pt idx="347">
                  <c:v>2.5660764690787761</c:v>
                </c:pt>
                <c:pt idx="348">
                  <c:v>2.822684115986656</c:v>
                </c:pt>
                <c:pt idx="349">
                  <c:v>2.6943802925327178</c:v>
                </c:pt>
                <c:pt idx="350">
                  <c:v>2.6943802925327178</c:v>
                </c:pt>
                <c:pt idx="351">
                  <c:v>2.822684115986656</c:v>
                </c:pt>
                <c:pt idx="352">
                  <c:v>3.0792917628945342</c:v>
                </c:pt>
                <c:pt idx="353">
                  <c:v>3.0792917628945342</c:v>
                </c:pt>
                <c:pt idx="354">
                  <c:v>3.2075955863484742</c:v>
                </c:pt>
                <c:pt idx="355">
                  <c:v>3.2075955863484742</c:v>
                </c:pt>
                <c:pt idx="356">
                  <c:v>3.2075955863484742</c:v>
                </c:pt>
                <c:pt idx="357">
                  <c:v>3.2075955863484742</c:v>
                </c:pt>
                <c:pt idx="358">
                  <c:v>3.2075955863484742</c:v>
                </c:pt>
                <c:pt idx="359">
                  <c:v>3.2075955863484742</c:v>
                </c:pt>
                <c:pt idx="360">
                  <c:v>2.1811649987169619</c:v>
                </c:pt>
                <c:pt idx="361">
                  <c:v>2.0528611752630201</c:v>
                </c:pt>
                <c:pt idx="362">
                  <c:v>2.0528611752630201</c:v>
                </c:pt>
                <c:pt idx="363">
                  <c:v>2.0528611752630201</c:v>
                </c:pt>
                <c:pt idx="364">
                  <c:v>2.0528611752630201</c:v>
                </c:pt>
                <c:pt idx="365">
                  <c:v>2.4377726456248392</c:v>
                </c:pt>
                <c:pt idx="366">
                  <c:v>2.4377726456248392</c:v>
                </c:pt>
                <c:pt idx="367">
                  <c:v>2.309468822170901</c:v>
                </c:pt>
                <c:pt idx="368">
                  <c:v>2.309468822170901</c:v>
                </c:pt>
                <c:pt idx="369">
                  <c:v>2.309468822170901</c:v>
                </c:pt>
                <c:pt idx="370">
                  <c:v>2.309468822170901</c:v>
                </c:pt>
                <c:pt idx="371">
                  <c:v>2.309468822170901</c:v>
                </c:pt>
                <c:pt idx="372">
                  <c:v>2.309468822170901</c:v>
                </c:pt>
                <c:pt idx="373">
                  <c:v>2.309468822170901</c:v>
                </c:pt>
                <c:pt idx="374">
                  <c:v>2.309468822170901</c:v>
                </c:pt>
                <c:pt idx="375">
                  <c:v>2.309468822170901</c:v>
                </c:pt>
                <c:pt idx="376">
                  <c:v>2.309468822170901</c:v>
                </c:pt>
                <c:pt idx="377">
                  <c:v>2.309468822170901</c:v>
                </c:pt>
                <c:pt idx="378">
                  <c:v>2.309468822170901</c:v>
                </c:pt>
                <c:pt idx="379">
                  <c:v>2.309468822170901</c:v>
                </c:pt>
                <c:pt idx="380">
                  <c:v>2.309468822170901</c:v>
                </c:pt>
                <c:pt idx="381">
                  <c:v>2.309468822170901</c:v>
                </c:pt>
                <c:pt idx="382">
                  <c:v>2.309468822170901</c:v>
                </c:pt>
                <c:pt idx="383">
                  <c:v>2.309468822170901</c:v>
                </c:pt>
                <c:pt idx="384">
                  <c:v>2.309468822170901</c:v>
                </c:pt>
                <c:pt idx="385">
                  <c:v>2.309468822170901</c:v>
                </c:pt>
                <c:pt idx="386">
                  <c:v>2.309468822170901</c:v>
                </c:pt>
                <c:pt idx="387">
                  <c:v>9.8793944059533008</c:v>
                </c:pt>
                <c:pt idx="388">
                  <c:v>19.24557351809084</c:v>
                </c:pt>
                <c:pt idx="389">
                  <c:v>30.792917628945339</c:v>
                </c:pt>
                <c:pt idx="390">
                  <c:v>31.177829099307161</c:v>
                </c:pt>
                <c:pt idx="391">
                  <c:v>30.792917628945339</c:v>
                </c:pt>
                <c:pt idx="392">
                  <c:v>30.408006158583529</c:v>
                </c:pt>
                <c:pt idx="393">
                  <c:v>30.536309982037469</c:v>
                </c:pt>
                <c:pt idx="394">
                  <c:v>30.536309982037469</c:v>
                </c:pt>
                <c:pt idx="395">
                  <c:v>30.536309982037469</c:v>
                </c:pt>
                <c:pt idx="396">
                  <c:v>30.536309982037469</c:v>
                </c:pt>
                <c:pt idx="397">
                  <c:v>30.536309982037469</c:v>
                </c:pt>
                <c:pt idx="398">
                  <c:v>30.536309982037469</c:v>
                </c:pt>
                <c:pt idx="399">
                  <c:v>30.66461380549141</c:v>
                </c:pt>
                <c:pt idx="400">
                  <c:v>30.66461380549141</c:v>
                </c:pt>
                <c:pt idx="401">
                  <c:v>30.66461380549141</c:v>
                </c:pt>
                <c:pt idx="402">
                  <c:v>30.66461380549141</c:v>
                </c:pt>
                <c:pt idx="403">
                  <c:v>30.792917628945339</c:v>
                </c:pt>
                <c:pt idx="404">
                  <c:v>33.102386451116217</c:v>
                </c:pt>
                <c:pt idx="405">
                  <c:v>32.71747498075441</c:v>
                </c:pt>
                <c:pt idx="406">
                  <c:v>32.589171157300463</c:v>
                </c:pt>
                <c:pt idx="407">
                  <c:v>34.513728509109583</c:v>
                </c:pt>
                <c:pt idx="408">
                  <c:v>35.283551449833197</c:v>
                </c:pt>
                <c:pt idx="409">
                  <c:v>35.026943802925331</c:v>
                </c:pt>
                <c:pt idx="410">
                  <c:v>34.898639979471398</c:v>
                </c:pt>
                <c:pt idx="411">
                  <c:v>34.898639979471398</c:v>
                </c:pt>
                <c:pt idx="412">
                  <c:v>34.385424685655593</c:v>
                </c:pt>
                <c:pt idx="413">
                  <c:v>34.513728509109583</c:v>
                </c:pt>
                <c:pt idx="414">
                  <c:v>34.898639979471398</c:v>
                </c:pt>
                <c:pt idx="415">
                  <c:v>35.026943802925331</c:v>
                </c:pt>
                <c:pt idx="416">
                  <c:v>35.026943802925331</c:v>
                </c:pt>
                <c:pt idx="417">
                  <c:v>35.026943802925331</c:v>
                </c:pt>
                <c:pt idx="418">
                  <c:v>35.026943802925331</c:v>
                </c:pt>
                <c:pt idx="419">
                  <c:v>35.026943802925331</c:v>
                </c:pt>
                <c:pt idx="420">
                  <c:v>35.026943802925331</c:v>
                </c:pt>
                <c:pt idx="421">
                  <c:v>35.026943802925331</c:v>
                </c:pt>
                <c:pt idx="422">
                  <c:v>35.026943802925331</c:v>
                </c:pt>
                <c:pt idx="423">
                  <c:v>34.898639979471398</c:v>
                </c:pt>
                <c:pt idx="424">
                  <c:v>34.898639979471398</c:v>
                </c:pt>
                <c:pt idx="425">
                  <c:v>34.77033615601745</c:v>
                </c:pt>
                <c:pt idx="426">
                  <c:v>34.77033615601745</c:v>
                </c:pt>
                <c:pt idx="427">
                  <c:v>34.64203233256351</c:v>
                </c:pt>
                <c:pt idx="428">
                  <c:v>34.64203233256351</c:v>
                </c:pt>
                <c:pt idx="429">
                  <c:v>34.64203233256351</c:v>
                </c:pt>
                <c:pt idx="430">
                  <c:v>35.155247626379271</c:v>
                </c:pt>
                <c:pt idx="431">
                  <c:v>35.155247626379271</c:v>
                </c:pt>
                <c:pt idx="432">
                  <c:v>35.026943802925331</c:v>
                </c:pt>
                <c:pt idx="433">
                  <c:v>35.026943802925331</c:v>
                </c:pt>
                <c:pt idx="434">
                  <c:v>35.026943802925331</c:v>
                </c:pt>
                <c:pt idx="435">
                  <c:v>34.898639979471398</c:v>
                </c:pt>
                <c:pt idx="436">
                  <c:v>34.385424685655593</c:v>
                </c:pt>
                <c:pt idx="437">
                  <c:v>30.792917628945339</c:v>
                </c:pt>
                <c:pt idx="438">
                  <c:v>21.29843469335384</c:v>
                </c:pt>
                <c:pt idx="439">
                  <c:v>6.9284064665126994</c:v>
                </c:pt>
                <c:pt idx="440">
                  <c:v>0.769822940723633</c:v>
                </c:pt>
                <c:pt idx="441">
                  <c:v>1.2830382345393889</c:v>
                </c:pt>
                <c:pt idx="442">
                  <c:v>1.2830382345393889</c:v>
                </c:pt>
                <c:pt idx="443">
                  <c:v>1.2830382345393889</c:v>
                </c:pt>
                <c:pt idx="444">
                  <c:v>1.2830382345393889</c:v>
                </c:pt>
                <c:pt idx="445">
                  <c:v>1.2830382345393889</c:v>
                </c:pt>
                <c:pt idx="446">
                  <c:v>1.2830382345393889</c:v>
                </c:pt>
                <c:pt idx="447">
                  <c:v>1.2830382345393889</c:v>
                </c:pt>
                <c:pt idx="448">
                  <c:v>1.0264305876315121</c:v>
                </c:pt>
                <c:pt idx="449">
                  <c:v>1.0264305876315121</c:v>
                </c:pt>
                <c:pt idx="450">
                  <c:v>1.0264305876315121</c:v>
                </c:pt>
                <c:pt idx="451">
                  <c:v>0.51321529381575604</c:v>
                </c:pt>
                <c:pt idx="452">
                  <c:v>0.51321529381575604</c:v>
                </c:pt>
                <c:pt idx="453">
                  <c:v>0.64151911726969502</c:v>
                </c:pt>
                <c:pt idx="454">
                  <c:v>0.769822940723633</c:v>
                </c:pt>
                <c:pt idx="455">
                  <c:v>0.769822940723633</c:v>
                </c:pt>
                <c:pt idx="456">
                  <c:v>0.769822940723633</c:v>
                </c:pt>
                <c:pt idx="457">
                  <c:v>0.769822940723633</c:v>
                </c:pt>
                <c:pt idx="458">
                  <c:v>0.64151911726969502</c:v>
                </c:pt>
                <c:pt idx="459">
                  <c:v>0.89812676417757298</c:v>
                </c:pt>
                <c:pt idx="460">
                  <c:v>0.769822940723633</c:v>
                </c:pt>
                <c:pt idx="461">
                  <c:v>0.64151911726969502</c:v>
                </c:pt>
                <c:pt idx="462">
                  <c:v>0.64151911726969502</c:v>
                </c:pt>
                <c:pt idx="463">
                  <c:v>0.64151911726969502</c:v>
                </c:pt>
                <c:pt idx="464">
                  <c:v>0.64151911726969502</c:v>
                </c:pt>
                <c:pt idx="465">
                  <c:v>0.64151911726969502</c:v>
                </c:pt>
                <c:pt idx="466">
                  <c:v>0.64151911726969502</c:v>
                </c:pt>
                <c:pt idx="467">
                  <c:v>0.64151911726969502</c:v>
                </c:pt>
                <c:pt idx="468">
                  <c:v>0.64151911726969502</c:v>
                </c:pt>
                <c:pt idx="469">
                  <c:v>0.64151911726969502</c:v>
                </c:pt>
                <c:pt idx="470">
                  <c:v>0.64151911726969502</c:v>
                </c:pt>
                <c:pt idx="471">
                  <c:v>0.64151911726969502</c:v>
                </c:pt>
                <c:pt idx="472">
                  <c:v>0.64151911726969502</c:v>
                </c:pt>
                <c:pt idx="473">
                  <c:v>0.64151911726969502</c:v>
                </c:pt>
                <c:pt idx="474">
                  <c:v>0.64151911726969502</c:v>
                </c:pt>
                <c:pt idx="475">
                  <c:v>0.64151911726969502</c:v>
                </c:pt>
                <c:pt idx="476">
                  <c:v>0.64151911726969502</c:v>
                </c:pt>
                <c:pt idx="477">
                  <c:v>0.64151911726969502</c:v>
                </c:pt>
                <c:pt idx="478">
                  <c:v>0.64151911726969502</c:v>
                </c:pt>
                <c:pt idx="479">
                  <c:v>1.2830382345393889</c:v>
                </c:pt>
                <c:pt idx="480">
                  <c:v>1.5396458814472671</c:v>
                </c:pt>
                <c:pt idx="481">
                  <c:v>1.5396458814472671</c:v>
                </c:pt>
                <c:pt idx="482">
                  <c:v>1.5396458814472671</c:v>
                </c:pt>
                <c:pt idx="483">
                  <c:v>1.5396458814472671</c:v>
                </c:pt>
                <c:pt idx="484">
                  <c:v>1.7962535283551451</c:v>
                </c:pt>
                <c:pt idx="485">
                  <c:v>1.7962535283551451</c:v>
                </c:pt>
                <c:pt idx="486">
                  <c:v>1.7962535283551451</c:v>
                </c:pt>
                <c:pt idx="487">
                  <c:v>1.7962535283551451</c:v>
                </c:pt>
                <c:pt idx="488">
                  <c:v>3.2075955863484742</c:v>
                </c:pt>
                <c:pt idx="489">
                  <c:v>17.44931998973566</c:v>
                </c:pt>
                <c:pt idx="490">
                  <c:v>30.66461380549141</c:v>
                </c:pt>
                <c:pt idx="491">
                  <c:v>33.872209391839881</c:v>
                </c:pt>
                <c:pt idx="492">
                  <c:v>34.898639979471398</c:v>
                </c:pt>
                <c:pt idx="493">
                  <c:v>34.513728509109583</c:v>
                </c:pt>
                <c:pt idx="494">
                  <c:v>34.128817038747762</c:v>
                </c:pt>
                <c:pt idx="495">
                  <c:v>34.128817038747762</c:v>
                </c:pt>
                <c:pt idx="496">
                  <c:v>34.128817038747762</c:v>
                </c:pt>
                <c:pt idx="497">
                  <c:v>34.77033615601745</c:v>
                </c:pt>
                <c:pt idx="498">
                  <c:v>34.64203233256351</c:v>
                </c:pt>
                <c:pt idx="499">
                  <c:v>34.385424685655593</c:v>
                </c:pt>
                <c:pt idx="500">
                  <c:v>34.385424685655593</c:v>
                </c:pt>
                <c:pt idx="501">
                  <c:v>34.385424685655593</c:v>
                </c:pt>
                <c:pt idx="502">
                  <c:v>34.128817038747762</c:v>
                </c:pt>
                <c:pt idx="503">
                  <c:v>34.128817038747762</c:v>
                </c:pt>
                <c:pt idx="504">
                  <c:v>34.385424685655593</c:v>
                </c:pt>
                <c:pt idx="505">
                  <c:v>34.513728509109583</c:v>
                </c:pt>
                <c:pt idx="506">
                  <c:v>34.513728509109583</c:v>
                </c:pt>
                <c:pt idx="507">
                  <c:v>34.513728509109583</c:v>
                </c:pt>
                <c:pt idx="508">
                  <c:v>34.513728509109583</c:v>
                </c:pt>
                <c:pt idx="509">
                  <c:v>34.513728509109583</c:v>
                </c:pt>
                <c:pt idx="510">
                  <c:v>34.513728509109583</c:v>
                </c:pt>
                <c:pt idx="511">
                  <c:v>34.513728509109583</c:v>
                </c:pt>
                <c:pt idx="512">
                  <c:v>34.513728509109583</c:v>
                </c:pt>
                <c:pt idx="513">
                  <c:v>34.385424685655593</c:v>
                </c:pt>
                <c:pt idx="514">
                  <c:v>34.385424685655593</c:v>
                </c:pt>
                <c:pt idx="515">
                  <c:v>34.385424685655593</c:v>
                </c:pt>
                <c:pt idx="516">
                  <c:v>34.385424685655593</c:v>
                </c:pt>
                <c:pt idx="517">
                  <c:v>34.385424685655593</c:v>
                </c:pt>
                <c:pt idx="518">
                  <c:v>34.385424685655593</c:v>
                </c:pt>
                <c:pt idx="519">
                  <c:v>34.385424685655593</c:v>
                </c:pt>
                <c:pt idx="520">
                  <c:v>34.385424685655593</c:v>
                </c:pt>
                <c:pt idx="521">
                  <c:v>33.743905568385941</c:v>
                </c:pt>
                <c:pt idx="522">
                  <c:v>22.709776751347189</c:v>
                </c:pt>
                <c:pt idx="523">
                  <c:v>12.95868616884783</c:v>
                </c:pt>
                <c:pt idx="524">
                  <c:v>14.75493969720298</c:v>
                </c:pt>
                <c:pt idx="525">
                  <c:v>14.113420579933299</c:v>
                </c:pt>
                <c:pt idx="526">
                  <c:v>13.086989992301771</c:v>
                </c:pt>
                <c:pt idx="527">
                  <c:v>10.39260969976907</c:v>
                </c:pt>
                <c:pt idx="528">
                  <c:v>8.9812676417757196</c:v>
                </c:pt>
                <c:pt idx="529">
                  <c:v>8.7246599948678476</c:v>
                </c:pt>
                <c:pt idx="530">
                  <c:v>7.5699255837823971</c:v>
                </c:pt>
                <c:pt idx="531">
                  <c:v>9.1095714652296635</c:v>
                </c:pt>
                <c:pt idx="532">
                  <c:v>11.1624326404927</c:v>
                </c:pt>
                <c:pt idx="533">
                  <c:v>8.7246599948678476</c:v>
                </c:pt>
                <c:pt idx="534">
                  <c:v>3.7208108801642288</c:v>
                </c:pt>
                <c:pt idx="535">
                  <c:v>3.8491147036181679</c:v>
                </c:pt>
                <c:pt idx="536">
                  <c:v>3.5925070567102901</c:v>
                </c:pt>
                <c:pt idx="537">
                  <c:v>3.2075955863484742</c:v>
                </c:pt>
                <c:pt idx="538">
                  <c:v>3.2075955863484742</c:v>
                </c:pt>
                <c:pt idx="539">
                  <c:v>2.822684115986656</c:v>
                </c:pt>
                <c:pt idx="540">
                  <c:v>2.309468822170901</c:v>
                </c:pt>
                <c:pt idx="541">
                  <c:v>2.309468822170901</c:v>
                </c:pt>
                <c:pt idx="542">
                  <c:v>2.309468822170901</c:v>
                </c:pt>
                <c:pt idx="543">
                  <c:v>2.0528611752630201</c:v>
                </c:pt>
                <c:pt idx="544">
                  <c:v>1.7962535283551451</c:v>
                </c:pt>
                <c:pt idx="545">
                  <c:v>2.0528611752630201</c:v>
                </c:pt>
                <c:pt idx="546">
                  <c:v>1.9245573518090839</c:v>
                </c:pt>
                <c:pt idx="547">
                  <c:v>1.9245573518090839</c:v>
                </c:pt>
                <c:pt idx="548">
                  <c:v>2.0528611752630201</c:v>
                </c:pt>
                <c:pt idx="549">
                  <c:v>2.309468822170901</c:v>
                </c:pt>
                <c:pt idx="550">
                  <c:v>4.6189376443417993</c:v>
                </c:pt>
                <c:pt idx="551">
                  <c:v>7.6982294072363358</c:v>
                </c:pt>
                <c:pt idx="552">
                  <c:v>1.2830382345393889</c:v>
                </c:pt>
                <c:pt idx="553">
                  <c:v>0.89812676417757298</c:v>
                </c:pt>
                <c:pt idx="554">
                  <c:v>1.1547344110854501</c:v>
                </c:pt>
                <c:pt idx="555">
                  <c:v>1.0264305876315121</c:v>
                </c:pt>
                <c:pt idx="556">
                  <c:v>0.89812676417757298</c:v>
                </c:pt>
                <c:pt idx="557">
                  <c:v>1.411342057993328</c:v>
                </c:pt>
                <c:pt idx="558">
                  <c:v>1.2830382345393889</c:v>
                </c:pt>
                <c:pt idx="559">
                  <c:v>2.309468822170901</c:v>
                </c:pt>
                <c:pt idx="560">
                  <c:v>2.5660764690787761</c:v>
                </c:pt>
                <c:pt idx="561">
                  <c:v>2.1811649987169619</c:v>
                </c:pt>
                <c:pt idx="562">
                  <c:v>1.2830382345393889</c:v>
                </c:pt>
                <c:pt idx="563">
                  <c:v>1.0264305876315121</c:v>
                </c:pt>
                <c:pt idx="564">
                  <c:v>1.0264305876315121</c:v>
                </c:pt>
                <c:pt idx="565">
                  <c:v>0.769822940723633</c:v>
                </c:pt>
                <c:pt idx="566">
                  <c:v>1.2830382345393889</c:v>
                </c:pt>
                <c:pt idx="567">
                  <c:v>1.5396458814472671</c:v>
                </c:pt>
                <c:pt idx="568">
                  <c:v>1.9245573518090839</c:v>
                </c:pt>
                <c:pt idx="569">
                  <c:v>2.0528611752630201</c:v>
                </c:pt>
                <c:pt idx="570">
                  <c:v>2.4377726456248392</c:v>
                </c:pt>
                <c:pt idx="571">
                  <c:v>2.822684115986656</c:v>
                </c:pt>
                <c:pt idx="572">
                  <c:v>3.335899409802412</c:v>
                </c:pt>
                <c:pt idx="573">
                  <c:v>3.5925070567102901</c:v>
                </c:pt>
                <c:pt idx="574">
                  <c:v>4.1057223505260456</c:v>
                </c:pt>
                <c:pt idx="575">
                  <c:v>3.335899409802412</c:v>
                </c:pt>
                <c:pt idx="576">
                  <c:v>0.769822940723633</c:v>
                </c:pt>
                <c:pt idx="577">
                  <c:v>0.51321529381575604</c:v>
                </c:pt>
                <c:pt idx="578">
                  <c:v>0.51321529381575604</c:v>
                </c:pt>
                <c:pt idx="579">
                  <c:v>1.0264305876315121</c:v>
                </c:pt>
                <c:pt idx="580">
                  <c:v>0.769822940723633</c:v>
                </c:pt>
                <c:pt idx="581">
                  <c:v>0.769822940723633</c:v>
                </c:pt>
                <c:pt idx="582">
                  <c:v>0.769822940723633</c:v>
                </c:pt>
                <c:pt idx="583">
                  <c:v>1.0264305876315121</c:v>
                </c:pt>
                <c:pt idx="584">
                  <c:v>1.7962535283551451</c:v>
                </c:pt>
                <c:pt idx="585">
                  <c:v>1.0264305876315121</c:v>
                </c:pt>
                <c:pt idx="586">
                  <c:v>1.0264305876315121</c:v>
                </c:pt>
                <c:pt idx="587">
                  <c:v>1.0264305876315121</c:v>
                </c:pt>
                <c:pt idx="588">
                  <c:v>0.51321529381575604</c:v>
                </c:pt>
                <c:pt idx="589">
                  <c:v>0.51321529381575604</c:v>
                </c:pt>
                <c:pt idx="590">
                  <c:v>0.51321529381575604</c:v>
                </c:pt>
                <c:pt idx="591">
                  <c:v>0.769822940723633</c:v>
                </c:pt>
                <c:pt idx="592">
                  <c:v>0.769822940723633</c:v>
                </c:pt>
                <c:pt idx="593">
                  <c:v>0.769822940723633</c:v>
                </c:pt>
                <c:pt idx="594">
                  <c:v>0.769822940723633</c:v>
                </c:pt>
                <c:pt idx="595">
                  <c:v>0.769822940723633</c:v>
                </c:pt>
                <c:pt idx="596">
                  <c:v>0.769822940723633</c:v>
                </c:pt>
                <c:pt idx="597">
                  <c:v>0.51321529381575604</c:v>
                </c:pt>
                <c:pt idx="598">
                  <c:v>0.384911470361817</c:v>
                </c:pt>
                <c:pt idx="599">
                  <c:v>0.25660764690787802</c:v>
                </c:pt>
                <c:pt idx="600">
                  <c:v>0.25660764690787802</c:v>
                </c:pt>
                <c:pt idx="601">
                  <c:v>0.51321529381575604</c:v>
                </c:pt>
                <c:pt idx="602">
                  <c:v>0.51321529381575604</c:v>
                </c:pt>
                <c:pt idx="603">
                  <c:v>0.51321529381575604</c:v>
                </c:pt>
                <c:pt idx="604">
                  <c:v>0.64151911726969502</c:v>
                </c:pt>
                <c:pt idx="605">
                  <c:v>0.64151911726969502</c:v>
                </c:pt>
                <c:pt idx="606">
                  <c:v>0.64151911726969502</c:v>
                </c:pt>
                <c:pt idx="607">
                  <c:v>0.64151911726969502</c:v>
                </c:pt>
                <c:pt idx="608">
                  <c:v>0.64151911726969502</c:v>
                </c:pt>
                <c:pt idx="609">
                  <c:v>0.64151911726969502</c:v>
                </c:pt>
                <c:pt idx="610">
                  <c:v>0.89812676417757298</c:v>
                </c:pt>
                <c:pt idx="611">
                  <c:v>0.769822940723633</c:v>
                </c:pt>
                <c:pt idx="612">
                  <c:v>0.51321529381575604</c:v>
                </c:pt>
                <c:pt idx="613">
                  <c:v>0.51321529381575604</c:v>
                </c:pt>
                <c:pt idx="614">
                  <c:v>0.51321529381575604</c:v>
                </c:pt>
                <c:pt idx="615">
                  <c:v>0.51321529381575604</c:v>
                </c:pt>
                <c:pt idx="616">
                  <c:v>0.51321529381575604</c:v>
                </c:pt>
                <c:pt idx="617">
                  <c:v>0.25660764690787802</c:v>
                </c:pt>
                <c:pt idx="618">
                  <c:v>0.384911470361817</c:v>
                </c:pt>
                <c:pt idx="619">
                  <c:v>0.51321529381575604</c:v>
                </c:pt>
                <c:pt idx="620">
                  <c:v>0.769822940723633</c:v>
                </c:pt>
                <c:pt idx="621">
                  <c:v>0.51321529381575604</c:v>
                </c:pt>
                <c:pt idx="622">
                  <c:v>0.769822940723633</c:v>
                </c:pt>
                <c:pt idx="623">
                  <c:v>0.769822940723633</c:v>
                </c:pt>
                <c:pt idx="624">
                  <c:v>0.51321529381575604</c:v>
                </c:pt>
                <c:pt idx="625">
                  <c:v>0.51321529381575604</c:v>
                </c:pt>
                <c:pt idx="626">
                  <c:v>0.51321529381575604</c:v>
                </c:pt>
                <c:pt idx="627">
                  <c:v>0.51321529381575604</c:v>
                </c:pt>
                <c:pt idx="628">
                  <c:v>0.51321529381575604</c:v>
                </c:pt>
                <c:pt idx="629">
                  <c:v>0.51321529381575604</c:v>
                </c:pt>
                <c:pt idx="630">
                  <c:v>5.0038491147036197</c:v>
                </c:pt>
                <c:pt idx="631">
                  <c:v>11.290736463946629</c:v>
                </c:pt>
                <c:pt idx="632">
                  <c:v>13.60020528611753</c:v>
                </c:pt>
                <c:pt idx="633">
                  <c:v>6.6717988196048283</c:v>
                </c:pt>
                <c:pt idx="634">
                  <c:v>1.7962535283551451</c:v>
                </c:pt>
                <c:pt idx="635">
                  <c:v>1.1547344110854501</c:v>
                </c:pt>
                <c:pt idx="636">
                  <c:v>0.89812676417757298</c:v>
                </c:pt>
                <c:pt idx="637">
                  <c:v>1.0264305876315121</c:v>
                </c:pt>
                <c:pt idx="638">
                  <c:v>1.7962535283551451</c:v>
                </c:pt>
                <c:pt idx="639">
                  <c:v>7.9548370541442113</c:v>
                </c:pt>
                <c:pt idx="640">
                  <c:v>21.93995381062356</c:v>
                </c:pt>
                <c:pt idx="641">
                  <c:v>28.483448806774419</c:v>
                </c:pt>
                <c:pt idx="642">
                  <c:v>32.71747498075441</c:v>
                </c:pt>
                <c:pt idx="643">
                  <c:v>32.20425968693867</c:v>
                </c:pt>
                <c:pt idx="644">
                  <c:v>31.819348216576859</c:v>
                </c:pt>
                <c:pt idx="645">
                  <c:v>31.691044393122912</c:v>
                </c:pt>
                <c:pt idx="646">
                  <c:v>31.56274056966895</c:v>
                </c:pt>
                <c:pt idx="647">
                  <c:v>31.04952527585322</c:v>
                </c:pt>
                <c:pt idx="648">
                  <c:v>31.819348216576859</c:v>
                </c:pt>
                <c:pt idx="649">
                  <c:v>32.075955863484751</c:v>
                </c:pt>
                <c:pt idx="650">
                  <c:v>31.56274056966895</c:v>
                </c:pt>
                <c:pt idx="651">
                  <c:v>31.691044393122912</c:v>
                </c:pt>
                <c:pt idx="652">
                  <c:v>32.075955863484751</c:v>
                </c:pt>
                <c:pt idx="653">
                  <c:v>32.075955863484751</c:v>
                </c:pt>
                <c:pt idx="654">
                  <c:v>31.947652040030789</c:v>
                </c:pt>
                <c:pt idx="655">
                  <c:v>32.332563510392568</c:v>
                </c:pt>
                <c:pt idx="656">
                  <c:v>32.460867333846522</c:v>
                </c:pt>
                <c:pt idx="657">
                  <c:v>32.075955863484751</c:v>
                </c:pt>
                <c:pt idx="658">
                  <c:v>32.460867333846522</c:v>
                </c:pt>
                <c:pt idx="659">
                  <c:v>32.460867333846522</c:v>
                </c:pt>
                <c:pt idx="660">
                  <c:v>32.71747498075441</c:v>
                </c:pt>
                <c:pt idx="661">
                  <c:v>32.71747498075441</c:v>
                </c:pt>
                <c:pt idx="662">
                  <c:v>32.71747498075441</c:v>
                </c:pt>
                <c:pt idx="663">
                  <c:v>32.974082627662263</c:v>
                </c:pt>
                <c:pt idx="664">
                  <c:v>32.589171157300463</c:v>
                </c:pt>
                <c:pt idx="665">
                  <c:v>32.20425968693867</c:v>
                </c:pt>
                <c:pt idx="666">
                  <c:v>31.819348216576859</c:v>
                </c:pt>
                <c:pt idx="667">
                  <c:v>32.20425968693867</c:v>
                </c:pt>
                <c:pt idx="668">
                  <c:v>32.075955863484751</c:v>
                </c:pt>
                <c:pt idx="669">
                  <c:v>31.947652040030789</c:v>
                </c:pt>
                <c:pt idx="670">
                  <c:v>31.947652040030789</c:v>
                </c:pt>
                <c:pt idx="671">
                  <c:v>31.947652040030789</c:v>
                </c:pt>
                <c:pt idx="672">
                  <c:v>32.075955863484751</c:v>
                </c:pt>
                <c:pt idx="673">
                  <c:v>32.075955863484751</c:v>
                </c:pt>
                <c:pt idx="674">
                  <c:v>32.075955863484751</c:v>
                </c:pt>
                <c:pt idx="675">
                  <c:v>32.075955863484751</c:v>
                </c:pt>
                <c:pt idx="676">
                  <c:v>31.947652040030789</c:v>
                </c:pt>
                <c:pt idx="677">
                  <c:v>31.947652040030789</c:v>
                </c:pt>
                <c:pt idx="678">
                  <c:v>31.947652040030789</c:v>
                </c:pt>
                <c:pt idx="679">
                  <c:v>31.947652040030789</c:v>
                </c:pt>
                <c:pt idx="680">
                  <c:v>31.947652040030789</c:v>
                </c:pt>
                <c:pt idx="681">
                  <c:v>31.947652040030789</c:v>
                </c:pt>
                <c:pt idx="682">
                  <c:v>32.20425968693867</c:v>
                </c:pt>
                <c:pt idx="683">
                  <c:v>32.075955863484751</c:v>
                </c:pt>
                <c:pt idx="684">
                  <c:v>32.075955863484751</c:v>
                </c:pt>
                <c:pt idx="685">
                  <c:v>31.819348216576859</c:v>
                </c:pt>
                <c:pt idx="686">
                  <c:v>31.691044393122912</c:v>
                </c:pt>
                <c:pt idx="687">
                  <c:v>31.691044393122912</c:v>
                </c:pt>
                <c:pt idx="688">
                  <c:v>31.691044393122912</c:v>
                </c:pt>
                <c:pt idx="689">
                  <c:v>31.819348216576859</c:v>
                </c:pt>
                <c:pt idx="690">
                  <c:v>31.56274056966895</c:v>
                </c:pt>
                <c:pt idx="691">
                  <c:v>31.56274056966895</c:v>
                </c:pt>
                <c:pt idx="692">
                  <c:v>31.819348216576859</c:v>
                </c:pt>
                <c:pt idx="693">
                  <c:v>31.30613292276108</c:v>
                </c:pt>
                <c:pt idx="694">
                  <c:v>31.177829099307161</c:v>
                </c:pt>
                <c:pt idx="695">
                  <c:v>30.92122145239928</c:v>
                </c:pt>
                <c:pt idx="696">
                  <c:v>30.536309982037469</c:v>
                </c:pt>
                <c:pt idx="697">
                  <c:v>30.792917628945339</c:v>
                </c:pt>
                <c:pt idx="698">
                  <c:v>30.792917628945339</c:v>
                </c:pt>
                <c:pt idx="699">
                  <c:v>31.04952527585322</c:v>
                </c:pt>
                <c:pt idx="700">
                  <c:v>31.04952527585322</c:v>
                </c:pt>
                <c:pt idx="701">
                  <c:v>31.04952527585322</c:v>
                </c:pt>
                <c:pt idx="702">
                  <c:v>31.04952527585322</c:v>
                </c:pt>
                <c:pt idx="703">
                  <c:v>31.04952527585322</c:v>
                </c:pt>
                <c:pt idx="704">
                  <c:v>31.434436746215031</c:v>
                </c:pt>
                <c:pt idx="705">
                  <c:v>31.434436746215031</c:v>
                </c:pt>
                <c:pt idx="706">
                  <c:v>30.92122145239928</c:v>
                </c:pt>
                <c:pt idx="707">
                  <c:v>31.177829099307161</c:v>
                </c:pt>
                <c:pt idx="708">
                  <c:v>31.177829099307161</c:v>
                </c:pt>
                <c:pt idx="709">
                  <c:v>31.177829099307161</c:v>
                </c:pt>
                <c:pt idx="710">
                  <c:v>31.177829099307161</c:v>
                </c:pt>
                <c:pt idx="711">
                  <c:v>31.04952527585322</c:v>
                </c:pt>
                <c:pt idx="712">
                  <c:v>31.04952527585322</c:v>
                </c:pt>
                <c:pt idx="713">
                  <c:v>31.04952527585322</c:v>
                </c:pt>
                <c:pt idx="714">
                  <c:v>31.04952527585322</c:v>
                </c:pt>
                <c:pt idx="715">
                  <c:v>30.27970233512956</c:v>
                </c:pt>
                <c:pt idx="716">
                  <c:v>31.177829099307161</c:v>
                </c:pt>
                <c:pt idx="717">
                  <c:v>31.177829099307161</c:v>
                </c:pt>
                <c:pt idx="718">
                  <c:v>31.177829099307161</c:v>
                </c:pt>
                <c:pt idx="719">
                  <c:v>31.30613292276108</c:v>
                </c:pt>
                <c:pt idx="720">
                  <c:v>31.30613292276108</c:v>
                </c:pt>
                <c:pt idx="721">
                  <c:v>31.30613292276108</c:v>
                </c:pt>
                <c:pt idx="722">
                  <c:v>31.30613292276108</c:v>
                </c:pt>
                <c:pt idx="723">
                  <c:v>31.30613292276108</c:v>
                </c:pt>
                <c:pt idx="724">
                  <c:v>31.30613292276108</c:v>
                </c:pt>
                <c:pt idx="725">
                  <c:v>31.30613292276108</c:v>
                </c:pt>
                <c:pt idx="726">
                  <c:v>31.30613292276108</c:v>
                </c:pt>
                <c:pt idx="727">
                  <c:v>31.56274056966895</c:v>
                </c:pt>
                <c:pt idx="728">
                  <c:v>31.56274056966895</c:v>
                </c:pt>
                <c:pt idx="729">
                  <c:v>31.56274056966895</c:v>
                </c:pt>
                <c:pt idx="730">
                  <c:v>30.792917628945339</c:v>
                </c:pt>
                <c:pt idx="731">
                  <c:v>30.023094688221711</c:v>
                </c:pt>
                <c:pt idx="732">
                  <c:v>29.63818321785989</c:v>
                </c:pt>
                <c:pt idx="733">
                  <c:v>28.996664100590191</c:v>
                </c:pt>
                <c:pt idx="734">
                  <c:v>28.483448806774419</c:v>
                </c:pt>
                <c:pt idx="735">
                  <c:v>28.3551449833205</c:v>
                </c:pt>
                <c:pt idx="736">
                  <c:v>28.740056453682321</c:v>
                </c:pt>
                <c:pt idx="737">
                  <c:v>28.3551449833205</c:v>
                </c:pt>
                <c:pt idx="738">
                  <c:v>28.483448806774419</c:v>
                </c:pt>
                <c:pt idx="739">
                  <c:v>28.22684115986657</c:v>
                </c:pt>
                <c:pt idx="740">
                  <c:v>28.22684115986657</c:v>
                </c:pt>
                <c:pt idx="741">
                  <c:v>27.970233512958689</c:v>
                </c:pt>
                <c:pt idx="742">
                  <c:v>28.483448806774419</c:v>
                </c:pt>
                <c:pt idx="743">
                  <c:v>28.22684115986657</c:v>
                </c:pt>
                <c:pt idx="744">
                  <c:v>28.22684115986657</c:v>
                </c:pt>
                <c:pt idx="745">
                  <c:v>27.58532204259684</c:v>
                </c:pt>
                <c:pt idx="746">
                  <c:v>27.713625866050808</c:v>
                </c:pt>
                <c:pt idx="747">
                  <c:v>27.200410572235029</c:v>
                </c:pt>
                <c:pt idx="748">
                  <c:v>26.687195278419299</c:v>
                </c:pt>
                <c:pt idx="749">
                  <c:v>25.66076469078779</c:v>
                </c:pt>
                <c:pt idx="750">
                  <c:v>24.634334103156281</c:v>
                </c:pt>
                <c:pt idx="751">
                  <c:v>22.453169104439311</c:v>
                </c:pt>
                <c:pt idx="752">
                  <c:v>29.76648704131382</c:v>
                </c:pt>
                <c:pt idx="753">
                  <c:v>32.589171157300463</c:v>
                </c:pt>
                <c:pt idx="754">
                  <c:v>33.2306902745702</c:v>
                </c:pt>
                <c:pt idx="755">
                  <c:v>33.35899409802412</c:v>
                </c:pt>
                <c:pt idx="756">
                  <c:v>33.35899409802412</c:v>
                </c:pt>
                <c:pt idx="757">
                  <c:v>33.2306902745702</c:v>
                </c:pt>
                <c:pt idx="758">
                  <c:v>32.075955863484751</c:v>
                </c:pt>
                <c:pt idx="759">
                  <c:v>31.177829099307161</c:v>
                </c:pt>
                <c:pt idx="760">
                  <c:v>31.56274056966895</c:v>
                </c:pt>
                <c:pt idx="761">
                  <c:v>31.56274056966895</c:v>
                </c:pt>
                <c:pt idx="762">
                  <c:v>31.434436746215031</c:v>
                </c:pt>
                <c:pt idx="763">
                  <c:v>31.30613292276108</c:v>
                </c:pt>
                <c:pt idx="764">
                  <c:v>31.819348216576859</c:v>
                </c:pt>
                <c:pt idx="765">
                  <c:v>31.819348216576859</c:v>
                </c:pt>
                <c:pt idx="766">
                  <c:v>32.71747498075441</c:v>
                </c:pt>
                <c:pt idx="767">
                  <c:v>31.56274056966895</c:v>
                </c:pt>
                <c:pt idx="768">
                  <c:v>31.56274056966895</c:v>
                </c:pt>
                <c:pt idx="769">
                  <c:v>31.177829099307161</c:v>
                </c:pt>
                <c:pt idx="770">
                  <c:v>31.30613292276108</c:v>
                </c:pt>
                <c:pt idx="771">
                  <c:v>31.04952527585322</c:v>
                </c:pt>
                <c:pt idx="772">
                  <c:v>30.92122145239928</c:v>
                </c:pt>
                <c:pt idx="773">
                  <c:v>30.536309982037469</c:v>
                </c:pt>
                <c:pt idx="774">
                  <c:v>30.023094688221711</c:v>
                </c:pt>
                <c:pt idx="775">
                  <c:v>28.740056453682321</c:v>
                </c:pt>
                <c:pt idx="776">
                  <c:v>29.253271747498079</c:v>
                </c:pt>
                <c:pt idx="777">
                  <c:v>29.50987939440596</c:v>
                </c:pt>
                <c:pt idx="778">
                  <c:v>29.894790864767771</c:v>
                </c:pt>
                <c:pt idx="779">
                  <c:v>29.894790864767771</c:v>
                </c:pt>
                <c:pt idx="780">
                  <c:v>30.151398511675659</c:v>
                </c:pt>
                <c:pt idx="781">
                  <c:v>30.151398511675659</c:v>
                </c:pt>
                <c:pt idx="782">
                  <c:v>29.50987939440596</c:v>
                </c:pt>
                <c:pt idx="783">
                  <c:v>29.76648704131382</c:v>
                </c:pt>
                <c:pt idx="784">
                  <c:v>29.76648704131382</c:v>
                </c:pt>
                <c:pt idx="785">
                  <c:v>30.27970233512956</c:v>
                </c:pt>
                <c:pt idx="786">
                  <c:v>30.536309982037469</c:v>
                </c:pt>
                <c:pt idx="787">
                  <c:v>31.30613292276108</c:v>
                </c:pt>
                <c:pt idx="788">
                  <c:v>31.30613292276108</c:v>
                </c:pt>
                <c:pt idx="789">
                  <c:v>31.819348216576859</c:v>
                </c:pt>
                <c:pt idx="790">
                  <c:v>32.20425968693867</c:v>
                </c:pt>
                <c:pt idx="791">
                  <c:v>31.819348216576859</c:v>
                </c:pt>
                <c:pt idx="792">
                  <c:v>31.819348216576859</c:v>
                </c:pt>
                <c:pt idx="793">
                  <c:v>31.56274056966895</c:v>
                </c:pt>
                <c:pt idx="794">
                  <c:v>31.30613292276108</c:v>
                </c:pt>
                <c:pt idx="795">
                  <c:v>30.92122145239928</c:v>
                </c:pt>
                <c:pt idx="796">
                  <c:v>30.27970233512956</c:v>
                </c:pt>
                <c:pt idx="797">
                  <c:v>30.27970233512956</c:v>
                </c:pt>
                <c:pt idx="798">
                  <c:v>30.408006158583529</c:v>
                </c:pt>
                <c:pt idx="799">
                  <c:v>30.408006158583529</c:v>
                </c:pt>
                <c:pt idx="800">
                  <c:v>30.023094688221711</c:v>
                </c:pt>
                <c:pt idx="801">
                  <c:v>29.253271747498079</c:v>
                </c:pt>
                <c:pt idx="802">
                  <c:v>30.023094688221711</c:v>
                </c:pt>
                <c:pt idx="803">
                  <c:v>32.075955863484751</c:v>
                </c:pt>
                <c:pt idx="804">
                  <c:v>32.075955863484751</c:v>
                </c:pt>
                <c:pt idx="805">
                  <c:v>32.075955863484751</c:v>
                </c:pt>
                <c:pt idx="806">
                  <c:v>31.819348216576859</c:v>
                </c:pt>
                <c:pt idx="807">
                  <c:v>31.819348216576859</c:v>
                </c:pt>
                <c:pt idx="808">
                  <c:v>31.819348216576859</c:v>
                </c:pt>
                <c:pt idx="809">
                  <c:v>31.819348216576859</c:v>
                </c:pt>
                <c:pt idx="810">
                  <c:v>31.819348216576859</c:v>
                </c:pt>
                <c:pt idx="811">
                  <c:v>31.819348216576859</c:v>
                </c:pt>
                <c:pt idx="812">
                  <c:v>31.819348216576859</c:v>
                </c:pt>
                <c:pt idx="813">
                  <c:v>31.691044393122912</c:v>
                </c:pt>
                <c:pt idx="814">
                  <c:v>31.691044393122912</c:v>
                </c:pt>
                <c:pt idx="815">
                  <c:v>31.947652040030789</c:v>
                </c:pt>
                <c:pt idx="816">
                  <c:v>32.075955863484751</c:v>
                </c:pt>
                <c:pt idx="817">
                  <c:v>32.075955863484751</c:v>
                </c:pt>
                <c:pt idx="818">
                  <c:v>32.075955863484751</c:v>
                </c:pt>
                <c:pt idx="819">
                  <c:v>32.075955863484751</c:v>
                </c:pt>
                <c:pt idx="820">
                  <c:v>32.075955863484751</c:v>
                </c:pt>
                <c:pt idx="821">
                  <c:v>32.075955863484751</c:v>
                </c:pt>
                <c:pt idx="822">
                  <c:v>32.075955863484751</c:v>
                </c:pt>
                <c:pt idx="823">
                  <c:v>32.20425968693867</c:v>
                </c:pt>
                <c:pt idx="824">
                  <c:v>32.845778804208358</c:v>
                </c:pt>
                <c:pt idx="825">
                  <c:v>32.71747498075441</c:v>
                </c:pt>
                <c:pt idx="826">
                  <c:v>33.2306902745702</c:v>
                </c:pt>
                <c:pt idx="827">
                  <c:v>33.2306902745702</c:v>
                </c:pt>
                <c:pt idx="828">
                  <c:v>33.2306902745702</c:v>
                </c:pt>
                <c:pt idx="829">
                  <c:v>33.872209391839881</c:v>
                </c:pt>
                <c:pt idx="830">
                  <c:v>33.487297921478053</c:v>
                </c:pt>
                <c:pt idx="831">
                  <c:v>33.487297921478053</c:v>
                </c:pt>
                <c:pt idx="832">
                  <c:v>33.743905568385941</c:v>
                </c:pt>
                <c:pt idx="833">
                  <c:v>33.743905568385941</c:v>
                </c:pt>
                <c:pt idx="834">
                  <c:v>33.615601744932</c:v>
                </c:pt>
                <c:pt idx="835">
                  <c:v>32.332563510392568</c:v>
                </c:pt>
                <c:pt idx="836">
                  <c:v>31.04952527585322</c:v>
                </c:pt>
                <c:pt idx="837">
                  <c:v>26.430587631511411</c:v>
                </c:pt>
                <c:pt idx="838">
                  <c:v>19.630484988452661</c:v>
                </c:pt>
                <c:pt idx="839">
                  <c:v>14.370028226841161</c:v>
                </c:pt>
                <c:pt idx="840">
                  <c:v>7.0567102899666416</c:v>
                </c:pt>
                <c:pt idx="841">
                  <c:v>1.9245573518090839</c:v>
                </c:pt>
                <c:pt idx="842">
                  <c:v>1.7962535283551451</c:v>
                </c:pt>
                <c:pt idx="843">
                  <c:v>1.1547344110854501</c:v>
                </c:pt>
                <c:pt idx="844">
                  <c:v>1.0264305876315121</c:v>
                </c:pt>
                <c:pt idx="845">
                  <c:v>0.89812676417757298</c:v>
                </c:pt>
                <c:pt idx="846">
                  <c:v>0.769822940723633</c:v>
                </c:pt>
                <c:pt idx="847">
                  <c:v>0.769822940723633</c:v>
                </c:pt>
                <c:pt idx="848">
                  <c:v>1.1547344110854501</c:v>
                </c:pt>
                <c:pt idx="849">
                  <c:v>1.411342057993328</c:v>
                </c:pt>
                <c:pt idx="850">
                  <c:v>1.1547344110854501</c:v>
                </c:pt>
                <c:pt idx="851">
                  <c:v>0.64151911726969502</c:v>
                </c:pt>
                <c:pt idx="852">
                  <c:v>1.1547344110854501</c:v>
                </c:pt>
                <c:pt idx="853">
                  <c:v>0.89812676417757298</c:v>
                </c:pt>
                <c:pt idx="854">
                  <c:v>0.89812676417757298</c:v>
                </c:pt>
                <c:pt idx="855">
                  <c:v>0.64151911726969502</c:v>
                </c:pt>
                <c:pt idx="856">
                  <c:v>0.64151911726969502</c:v>
                </c:pt>
                <c:pt idx="857">
                  <c:v>0.769822940723633</c:v>
                </c:pt>
                <c:pt idx="858">
                  <c:v>1.1547344110854501</c:v>
                </c:pt>
                <c:pt idx="859">
                  <c:v>0.25660764690787802</c:v>
                </c:pt>
                <c:pt idx="860">
                  <c:v>0.64151911726969502</c:v>
                </c:pt>
                <c:pt idx="861">
                  <c:v>0.64151911726969502</c:v>
                </c:pt>
                <c:pt idx="862">
                  <c:v>0.51321529381575604</c:v>
                </c:pt>
                <c:pt idx="863">
                  <c:v>0.51321529381575604</c:v>
                </c:pt>
                <c:pt idx="864">
                  <c:v>0.51321529381575604</c:v>
                </c:pt>
                <c:pt idx="865">
                  <c:v>0.51321529381575604</c:v>
                </c:pt>
                <c:pt idx="866">
                  <c:v>0.51321529381575604</c:v>
                </c:pt>
                <c:pt idx="867">
                  <c:v>0.51321529381575604</c:v>
                </c:pt>
                <c:pt idx="868">
                  <c:v>0.51321529381575604</c:v>
                </c:pt>
                <c:pt idx="869">
                  <c:v>0.51321529381575604</c:v>
                </c:pt>
                <c:pt idx="870">
                  <c:v>0.51321529381575604</c:v>
                </c:pt>
                <c:pt idx="871">
                  <c:v>0.51321529381575604</c:v>
                </c:pt>
                <c:pt idx="872">
                  <c:v>0.51321529381575604</c:v>
                </c:pt>
                <c:pt idx="873">
                  <c:v>0.51321529381575604</c:v>
                </c:pt>
                <c:pt idx="874">
                  <c:v>0.51321529381575604</c:v>
                </c:pt>
                <c:pt idx="875">
                  <c:v>0.51321529381575604</c:v>
                </c:pt>
                <c:pt idx="876">
                  <c:v>0.51321529381575604</c:v>
                </c:pt>
                <c:pt idx="877">
                  <c:v>0.51321529381575604</c:v>
                </c:pt>
                <c:pt idx="878">
                  <c:v>0.51321529381575604</c:v>
                </c:pt>
                <c:pt idx="879">
                  <c:v>0.51321529381575604</c:v>
                </c:pt>
                <c:pt idx="880">
                  <c:v>0.51321529381575604</c:v>
                </c:pt>
                <c:pt idx="881">
                  <c:v>0.51321529381575604</c:v>
                </c:pt>
                <c:pt idx="882">
                  <c:v>0.51321529381575604</c:v>
                </c:pt>
                <c:pt idx="883">
                  <c:v>0.51321529381575604</c:v>
                </c:pt>
                <c:pt idx="884">
                  <c:v>0.64151911726969502</c:v>
                </c:pt>
                <c:pt idx="885">
                  <c:v>1.0264305876315121</c:v>
                </c:pt>
                <c:pt idx="886">
                  <c:v>0.769822940723633</c:v>
                </c:pt>
                <c:pt idx="887">
                  <c:v>1.2830382345393889</c:v>
                </c:pt>
                <c:pt idx="888">
                  <c:v>1.2830382345393889</c:v>
                </c:pt>
                <c:pt idx="889">
                  <c:v>1.0264305876315121</c:v>
                </c:pt>
                <c:pt idx="890">
                  <c:v>1.0264305876315121</c:v>
                </c:pt>
                <c:pt idx="891">
                  <c:v>1.5396458814472671</c:v>
                </c:pt>
                <c:pt idx="892">
                  <c:v>1.2830382345393889</c:v>
                </c:pt>
                <c:pt idx="893">
                  <c:v>1.5396458814472671</c:v>
                </c:pt>
                <c:pt idx="894">
                  <c:v>1.5396458814472671</c:v>
                </c:pt>
                <c:pt idx="895">
                  <c:v>1.5396458814472671</c:v>
                </c:pt>
                <c:pt idx="896">
                  <c:v>1.2830382345393889</c:v>
                </c:pt>
                <c:pt idx="897">
                  <c:v>1.2830382345393889</c:v>
                </c:pt>
                <c:pt idx="898">
                  <c:v>1.1547344110854501</c:v>
                </c:pt>
                <c:pt idx="899">
                  <c:v>1.2830382345393889</c:v>
                </c:pt>
              </c:numCache>
            </c:numRef>
          </c:yVal>
          <c:smooth val="0"/>
          <c:extLst>
            <c:ext xmlns:c16="http://schemas.microsoft.com/office/drawing/2014/chart" uri="{C3380CC4-5D6E-409C-BE32-E72D297353CC}">
              <c16:uniqueId val="{00000003-4AAF-45CF-91C9-D2031A126E1B}"/>
            </c:ext>
          </c:extLst>
        </c:ser>
        <c:ser>
          <c:idx val="4"/>
          <c:order val="4"/>
          <c:tx>
            <c:v>Track 5</c:v>
          </c:tx>
          <c:spPr>
            <a:ln w="25400" cap="flat" cmpd="sng" algn="ctr">
              <a:solidFill>
                <a:schemeClr val="accent5">
                  <a:alpha val="70000"/>
                </a:schemeClr>
              </a:solidFill>
              <a:prstDash val="sysDot"/>
              <a:round/>
            </a:ln>
            <a:effectLst/>
          </c:spPr>
          <c:marker>
            <c:symbol val="none"/>
          </c:marker>
          <c:xVal>
            <c:numRef>
              <c:f>AllTracks!$X$21:$X$920</c:f>
              <c:numCache>
                <c:formatCode>General</c:formatCode>
                <c:ptCount val="900"/>
                <c:pt idx="0">
                  <c:v>59.404670259173727</c:v>
                </c:pt>
                <c:pt idx="1">
                  <c:v>59.019758788811913</c:v>
                </c:pt>
                <c:pt idx="2">
                  <c:v>59.148062612265853</c:v>
                </c:pt>
                <c:pt idx="3">
                  <c:v>58.50654349499613</c:v>
                </c:pt>
                <c:pt idx="4">
                  <c:v>58.50654349499613</c:v>
                </c:pt>
                <c:pt idx="5">
                  <c:v>58.50654349499613</c:v>
                </c:pt>
                <c:pt idx="6">
                  <c:v>58.763151141904032</c:v>
                </c:pt>
                <c:pt idx="7">
                  <c:v>59.148062612265853</c:v>
                </c:pt>
                <c:pt idx="8">
                  <c:v>59.019758788811913</c:v>
                </c:pt>
                <c:pt idx="9">
                  <c:v>58.763151141904032</c:v>
                </c:pt>
                <c:pt idx="10">
                  <c:v>58.891454965357973</c:v>
                </c:pt>
                <c:pt idx="11">
                  <c:v>58.634847318450099</c:v>
                </c:pt>
                <c:pt idx="12">
                  <c:v>58.50654349499613</c:v>
                </c:pt>
                <c:pt idx="13">
                  <c:v>58.50654349499613</c:v>
                </c:pt>
                <c:pt idx="14">
                  <c:v>58.249935848088299</c:v>
                </c:pt>
                <c:pt idx="15">
                  <c:v>50.038491147036183</c:v>
                </c:pt>
                <c:pt idx="16">
                  <c:v>42.083654092891948</c:v>
                </c:pt>
                <c:pt idx="17">
                  <c:v>28.483448806774419</c:v>
                </c:pt>
                <c:pt idx="18">
                  <c:v>8.2114447010520912</c:v>
                </c:pt>
                <c:pt idx="19">
                  <c:v>3.5925070567102901</c:v>
                </c:pt>
                <c:pt idx="20">
                  <c:v>1.2830382345393889</c:v>
                </c:pt>
                <c:pt idx="21">
                  <c:v>1.2830382345393889</c:v>
                </c:pt>
                <c:pt idx="22">
                  <c:v>1.2830382345393889</c:v>
                </c:pt>
                <c:pt idx="23">
                  <c:v>1.411342057993328</c:v>
                </c:pt>
                <c:pt idx="24">
                  <c:v>1.2830382345393889</c:v>
                </c:pt>
                <c:pt idx="25">
                  <c:v>1.2830382345393889</c:v>
                </c:pt>
                <c:pt idx="26">
                  <c:v>1.2830382345393889</c:v>
                </c:pt>
                <c:pt idx="27">
                  <c:v>1.1547344110854501</c:v>
                </c:pt>
                <c:pt idx="28">
                  <c:v>1.411342057993328</c:v>
                </c:pt>
                <c:pt idx="29">
                  <c:v>1.5396458814472671</c:v>
                </c:pt>
                <c:pt idx="30">
                  <c:v>2.6943802925327178</c:v>
                </c:pt>
                <c:pt idx="31">
                  <c:v>2.822684115986656</c:v>
                </c:pt>
                <c:pt idx="32">
                  <c:v>3.2075955863484742</c:v>
                </c:pt>
                <c:pt idx="33">
                  <c:v>3.5925070567102901</c:v>
                </c:pt>
                <c:pt idx="34">
                  <c:v>3.2075955863484742</c:v>
                </c:pt>
                <c:pt idx="35">
                  <c:v>2.9509879394405951</c:v>
                </c:pt>
                <c:pt idx="36">
                  <c:v>2.6943802925327178</c:v>
                </c:pt>
                <c:pt idx="37">
                  <c:v>2.9509879394405951</c:v>
                </c:pt>
                <c:pt idx="38">
                  <c:v>3.0792917628945342</c:v>
                </c:pt>
                <c:pt idx="39">
                  <c:v>5.7736720554272516</c:v>
                </c:pt>
                <c:pt idx="40">
                  <c:v>19.117269694636899</c:v>
                </c:pt>
                <c:pt idx="41">
                  <c:v>26.430587631511411</c:v>
                </c:pt>
                <c:pt idx="42">
                  <c:v>28.740056453682321</c:v>
                </c:pt>
                <c:pt idx="43">
                  <c:v>28.483448806774419</c:v>
                </c:pt>
                <c:pt idx="44">
                  <c:v>29.50987939440596</c:v>
                </c:pt>
                <c:pt idx="45">
                  <c:v>29.63818321785989</c:v>
                </c:pt>
                <c:pt idx="46">
                  <c:v>29.76648704131382</c:v>
                </c:pt>
                <c:pt idx="47">
                  <c:v>30.023094688221711</c:v>
                </c:pt>
                <c:pt idx="48">
                  <c:v>30.27970233512956</c:v>
                </c:pt>
                <c:pt idx="49">
                  <c:v>30.92122145239928</c:v>
                </c:pt>
                <c:pt idx="50">
                  <c:v>32.20425968693867</c:v>
                </c:pt>
                <c:pt idx="51">
                  <c:v>32.845778804208358</c:v>
                </c:pt>
                <c:pt idx="52">
                  <c:v>33.872209391839881</c:v>
                </c:pt>
                <c:pt idx="53">
                  <c:v>34.385424685655593</c:v>
                </c:pt>
                <c:pt idx="54">
                  <c:v>35.026943802925331</c:v>
                </c:pt>
                <c:pt idx="55">
                  <c:v>35.5401590967411</c:v>
                </c:pt>
                <c:pt idx="56">
                  <c:v>35.796766743648959</c:v>
                </c:pt>
                <c:pt idx="57">
                  <c:v>36.694893507826507</c:v>
                </c:pt>
                <c:pt idx="58">
                  <c:v>37.46471644855017</c:v>
                </c:pt>
                <c:pt idx="59">
                  <c:v>36.951501154734373</c:v>
                </c:pt>
                <c:pt idx="60">
                  <c:v>37.20810880164229</c:v>
                </c:pt>
                <c:pt idx="61">
                  <c:v>37.20810880164229</c:v>
                </c:pt>
                <c:pt idx="62">
                  <c:v>37.336412625096223</c:v>
                </c:pt>
                <c:pt idx="63">
                  <c:v>37.721324095458051</c:v>
                </c:pt>
                <c:pt idx="64">
                  <c:v>37.977931742365932</c:v>
                </c:pt>
                <c:pt idx="65">
                  <c:v>39.13266615345136</c:v>
                </c:pt>
                <c:pt idx="66">
                  <c:v>39.517577623813153</c:v>
                </c:pt>
                <c:pt idx="67">
                  <c:v>40.030792917628951</c:v>
                </c:pt>
                <c:pt idx="68">
                  <c:v>40.544008211444712</c:v>
                </c:pt>
                <c:pt idx="69">
                  <c:v>41.057223505260403</c:v>
                </c:pt>
                <c:pt idx="70">
                  <c:v>42.211957916345909</c:v>
                </c:pt>
                <c:pt idx="71">
                  <c:v>42.468565563253797</c:v>
                </c:pt>
                <c:pt idx="72">
                  <c:v>42.981780857069523</c:v>
                </c:pt>
                <c:pt idx="73">
                  <c:v>42.725173210161699</c:v>
                </c:pt>
                <c:pt idx="74">
                  <c:v>42.725173210161699</c:v>
                </c:pt>
                <c:pt idx="75">
                  <c:v>42.468565563253797</c:v>
                </c:pt>
                <c:pt idx="76">
                  <c:v>42.468565563253797</c:v>
                </c:pt>
                <c:pt idx="77">
                  <c:v>42.853477033615562</c:v>
                </c:pt>
                <c:pt idx="78">
                  <c:v>42.596869386707723</c:v>
                </c:pt>
                <c:pt idx="79">
                  <c:v>42.853477033615562</c:v>
                </c:pt>
                <c:pt idx="80">
                  <c:v>42.596869386707723</c:v>
                </c:pt>
                <c:pt idx="81">
                  <c:v>42.853477033615562</c:v>
                </c:pt>
                <c:pt idx="82">
                  <c:v>42.340261739799843</c:v>
                </c:pt>
                <c:pt idx="83">
                  <c:v>42.725173210161699</c:v>
                </c:pt>
                <c:pt idx="84">
                  <c:v>42.596869386707723</c:v>
                </c:pt>
                <c:pt idx="85">
                  <c:v>44.136515268155001</c:v>
                </c:pt>
                <c:pt idx="86">
                  <c:v>53.630998203746437</c:v>
                </c:pt>
                <c:pt idx="87">
                  <c:v>59.404670259173727</c:v>
                </c:pt>
                <c:pt idx="88">
                  <c:v>59.789581729535541</c:v>
                </c:pt>
                <c:pt idx="89">
                  <c:v>59.789581729535541</c:v>
                </c:pt>
                <c:pt idx="90">
                  <c:v>59.789581729535541</c:v>
                </c:pt>
                <c:pt idx="91">
                  <c:v>59.789581729535541</c:v>
                </c:pt>
                <c:pt idx="92">
                  <c:v>59.917885552989453</c:v>
                </c:pt>
                <c:pt idx="93">
                  <c:v>59.917885552989453</c:v>
                </c:pt>
                <c:pt idx="94">
                  <c:v>59.917885552989453</c:v>
                </c:pt>
                <c:pt idx="95">
                  <c:v>59.917885552989453</c:v>
                </c:pt>
                <c:pt idx="96">
                  <c:v>59.917885552989453</c:v>
                </c:pt>
                <c:pt idx="97">
                  <c:v>59.532974082627653</c:v>
                </c:pt>
                <c:pt idx="98">
                  <c:v>59.789581729535541</c:v>
                </c:pt>
                <c:pt idx="99">
                  <c:v>59.917885552989453</c:v>
                </c:pt>
                <c:pt idx="100">
                  <c:v>56.966897613548873</c:v>
                </c:pt>
                <c:pt idx="101">
                  <c:v>56.710289966640993</c:v>
                </c:pt>
                <c:pt idx="102">
                  <c:v>59.276366435719801</c:v>
                </c:pt>
                <c:pt idx="103">
                  <c:v>57.608416730818583</c:v>
                </c:pt>
                <c:pt idx="104">
                  <c:v>57.993328201180397</c:v>
                </c:pt>
                <c:pt idx="105">
                  <c:v>59.019758788811913</c:v>
                </c:pt>
                <c:pt idx="106">
                  <c:v>58.763151141904032</c:v>
                </c:pt>
                <c:pt idx="107">
                  <c:v>55.81216320246341</c:v>
                </c:pt>
                <c:pt idx="108">
                  <c:v>56.197074672825252</c:v>
                </c:pt>
                <c:pt idx="109">
                  <c:v>56.068770849371312</c:v>
                </c:pt>
                <c:pt idx="110">
                  <c:v>56.068770849371312</c:v>
                </c:pt>
                <c:pt idx="111">
                  <c:v>56.581986143187073</c:v>
                </c:pt>
                <c:pt idx="112">
                  <c:v>56.068770849371312</c:v>
                </c:pt>
                <c:pt idx="113">
                  <c:v>56.3253784962792</c:v>
                </c:pt>
                <c:pt idx="114">
                  <c:v>56.068770849371312</c:v>
                </c:pt>
                <c:pt idx="115">
                  <c:v>56.710289966640993</c:v>
                </c:pt>
                <c:pt idx="116">
                  <c:v>54.914036438285848</c:v>
                </c:pt>
                <c:pt idx="117">
                  <c:v>54.914036438285848</c:v>
                </c:pt>
                <c:pt idx="118">
                  <c:v>54.914036438285848</c:v>
                </c:pt>
                <c:pt idx="119">
                  <c:v>54.65742879137796</c:v>
                </c:pt>
                <c:pt idx="120">
                  <c:v>54.529124967924048</c:v>
                </c:pt>
                <c:pt idx="121">
                  <c:v>54.65742879137796</c:v>
                </c:pt>
                <c:pt idx="122">
                  <c:v>54.65742879137796</c:v>
                </c:pt>
                <c:pt idx="123">
                  <c:v>54.65742879137796</c:v>
                </c:pt>
                <c:pt idx="124">
                  <c:v>54.65742879137796</c:v>
                </c:pt>
                <c:pt idx="125">
                  <c:v>54.914036438285848</c:v>
                </c:pt>
                <c:pt idx="126">
                  <c:v>54.914036438285848</c:v>
                </c:pt>
                <c:pt idx="127">
                  <c:v>54.914036438285848</c:v>
                </c:pt>
                <c:pt idx="128">
                  <c:v>54.914036438285848</c:v>
                </c:pt>
                <c:pt idx="129">
                  <c:v>54.78573261483195</c:v>
                </c:pt>
                <c:pt idx="130">
                  <c:v>54.65742879137796</c:v>
                </c:pt>
                <c:pt idx="131">
                  <c:v>54.914036438285848</c:v>
                </c:pt>
                <c:pt idx="132">
                  <c:v>55.170644085193743</c:v>
                </c:pt>
                <c:pt idx="133">
                  <c:v>55.170644085193743</c:v>
                </c:pt>
                <c:pt idx="134">
                  <c:v>55.170644085193743</c:v>
                </c:pt>
                <c:pt idx="135">
                  <c:v>55.170644085193743</c:v>
                </c:pt>
                <c:pt idx="136">
                  <c:v>55.170644085193743</c:v>
                </c:pt>
                <c:pt idx="137">
                  <c:v>54.78573261483195</c:v>
                </c:pt>
                <c:pt idx="138">
                  <c:v>54.914036438285848</c:v>
                </c:pt>
                <c:pt idx="139">
                  <c:v>55.042340261739803</c:v>
                </c:pt>
                <c:pt idx="140">
                  <c:v>55.170644085193743</c:v>
                </c:pt>
                <c:pt idx="141">
                  <c:v>55.170644085193743</c:v>
                </c:pt>
                <c:pt idx="142">
                  <c:v>55.170644085193743</c:v>
                </c:pt>
                <c:pt idx="143">
                  <c:v>54.78573261483195</c:v>
                </c:pt>
                <c:pt idx="144">
                  <c:v>57.480112907364642</c:v>
                </c:pt>
                <c:pt idx="145">
                  <c:v>57.095201437002828</c:v>
                </c:pt>
                <c:pt idx="146">
                  <c:v>57.095201437002828</c:v>
                </c:pt>
                <c:pt idx="147">
                  <c:v>57.223505260456761</c:v>
                </c:pt>
                <c:pt idx="148">
                  <c:v>57.223505260456761</c:v>
                </c:pt>
                <c:pt idx="149">
                  <c:v>56.966897613548873</c:v>
                </c:pt>
                <c:pt idx="150">
                  <c:v>56.068770849371312</c:v>
                </c:pt>
                <c:pt idx="151">
                  <c:v>56.197074672825252</c:v>
                </c:pt>
                <c:pt idx="152">
                  <c:v>55.940467025917329</c:v>
                </c:pt>
                <c:pt idx="153">
                  <c:v>55.683859379009498</c:v>
                </c:pt>
                <c:pt idx="154">
                  <c:v>55.427251732101617</c:v>
                </c:pt>
                <c:pt idx="155">
                  <c:v>55.940467025917329</c:v>
                </c:pt>
                <c:pt idx="156">
                  <c:v>55.940467025917329</c:v>
                </c:pt>
                <c:pt idx="157">
                  <c:v>56.197074672825252</c:v>
                </c:pt>
                <c:pt idx="158">
                  <c:v>55.940467025917329</c:v>
                </c:pt>
                <c:pt idx="159">
                  <c:v>55.683859379009498</c:v>
                </c:pt>
                <c:pt idx="160">
                  <c:v>55.427251732101617</c:v>
                </c:pt>
                <c:pt idx="161">
                  <c:v>55.81216320246341</c:v>
                </c:pt>
                <c:pt idx="162">
                  <c:v>55.683859379009498</c:v>
                </c:pt>
                <c:pt idx="163">
                  <c:v>55.683859379009498</c:v>
                </c:pt>
                <c:pt idx="164">
                  <c:v>55.683859379009498</c:v>
                </c:pt>
                <c:pt idx="165">
                  <c:v>55.683859379009498</c:v>
                </c:pt>
                <c:pt idx="166">
                  <c:v>55.683859379009498</c:v>
                </c:pt>
                <c:pt idx="167">
                  <c:v>55.170644085193743</c:v>
                </c:pt>
                <c:pt idx="168">
                  <c:v>54.914036438285848</c:v>
                </c:pt>
                <c:pt idx="169">
                  <c:v>55.170644085193743</c:v>
                </c:pt>
                <c:pt idx="170">
                  <c:v>55.170644085193743</c:v>
                </c:pt>
                <c:pt idx="171">
                  <c:v>55.683859379009498</c:v>
                </c:pt>
                <c:pt idx="172">
                  <c:v>55.555555555555557</c:v>
                </c:pt>
                <c:pt idx="173">
                  <c:v>55.683859379009498</c:v>
                </c:pt>
                <c:pt idx="174">
                  <c:v>55.940467025917329</c:v>
                </c:pt>
                <c:pt idx="175">
                  <c:v>55.81216320246341</c:v>
                </c:pt>
                <c:pt idx="176">
                  <c:v>55.81216320246341</c:v>
                </c:pt>
                <c:pt idx="177">
                  <c:v>55.683859379009498</c:v>
                </c:pt>
                <c:pt idx="178">
                  <c:v>55.940467025917329</c:v>
                </c:pt>
                <c:pt idx="179">
                  <c:v>55.940467025917329</c:v>
                </c:pt>
                <c:pt idx="180">
                  <c:v>55.81216320246341</c:v>
                </c:pt>
                <c:pt idx="181">
                  <c:v>55.81216320246341</c:v>
                </c:pt>
                <c:pt idx="182">
                  <c:v>55.81216320246341</c:v>
                </c:pt>
                <c:pt idx="183">
                  <c:v>55.81216320246341</c:v>
                </c:pt>
                <c:pt idx="184">
                  <c:v>55.81216320246341</c:v>
                </c:pt>
                <c:pt idx="185">
                  <c:v>55.81216320246341</c:v>
                </c:pt>
                <c:pt idx="186">
                  <c:v>55.81216320246341</c:v>
                </c:pt>
                <c:pt idx="187">
                  <c:v>55.81216320246341</c:v>
                </c:pt>
                <c:pt idx="188">
                  <c:v>55.555555555555557</c:v>
                </c:pt>
                <c:pt idx="189">
                  <c:v>55.555555555555557</c:v>
                </c:pt>
                <c:pt idx="190">
                  <c:v>55.555555555555557</c:v>
                </c:pt>
                <c:pt idx="191">
                  <c:v>55.555555555555557</c:v>
                </c:pt>
                <c:pt idx="192">
                  <c:v>55.555555555555557</c:v>
                </c:pt>
                <c:pt idx="193">
                  <c:v>55.555555555555557</c:v>
                </c:pt>
                <c:pt idx="194">
                  <c:v>55.555555555555557</c:v>
                </c:pt>
                <c:pt idx="195">
                  <c:v>55.555555555555557</c:v>
                </c:pt>
                <c:pt idx="196">
                  <c:v>55.555555555555557</c:v>
                </c:pt>
                <c:pt idx="197">
                  <c:v>55.555555555555557</c:v>
                </c:pt>
                <c:pt idx="198">
                  <c:v>55.555555555555557</c:v>
                </c:pt>
                <c:pt idx="199">
                  <c:v>55.555555555555557</c:v>
                </c:pt>
                <c:pt idx="200">
                  <c:v>55.555555555555557</c:v>
                </c:pt>
                <c:pt idx="201">
                  <c:v>55.555555555555557</c:v>
                </c:pt>
                <c:pt idx="202">
                  <c:v>55.555555555555557</c:v>
                </c:pt>
                <c:pt idx="203">
                  <c:v>55.170644085193743</c:v>
                </c:pt>
                <c:pt idx="204">
                  <c:v>55.298947908647683</c:v>
                </c:pt>
                <c:pt idx="205">
                  <c:v>55.298947908647683</c:v>
                </c:pt>
                <c:pt idx="206">
                  <c:v>55.170644085193743</c:v>
                </c:pt>
                <c:pt idx="207">
                  <c:v>55.555555555555557</c:v>
                </c:pt>
                <c:pt idx="208">
                  <c:v>55.555555555555557</c:v>
                </c:pt>
                <c:pt idx="209">
                  <c:v>55.555555555555557</c:v>
                </c:pt>
                <c:pt idx="210">
                  <c:v>55.427251732101617</c:v>
                </c:pt>
                <c:pt idx="211">
                  <c:v>55.170644085193743</c:v>
                </c:pt>
                <c:pt idx="212">
                  <c:v>55.170644085193743</c:v>
                </c:pt>
                <c:pt idx="213">
                  <c:v>55.170644085193743</c:v>
                </c:pt>
                <c:pt idx="214">
                  <c:v>55.170644085193743</c:v>
                </c:pt>
                <c:pt idx="215">
                  <c:v>55.170644085193743</c:v>
                </c:pt>
                <c:pt idx="216">
                  <c:v>55.170644085193743</c:v>
                </c:pt>
                <c:pt idx="217">
                  <c:v>55.170644085193743</c:v>
                </c:pt>
                <c:pt idx="218">
                  <c:v>55.170644085193743</c:v>
                </c:pt>
                <c:pt idx="219">
                  <c:v>55.170644085193743</c:v>
                </c:pt>
                <c:pt idx="220">
                  <c:v>55.170644085193743</c:v>
                </c:pt>
                <c:pt idx="221">
                  <c:v>55.170644085193743</c:v>
                </c:pt>
                <c:pt idx="222">
                  <c:v>55.170644085193743</c:v>
                </c:pt>
                <c:pt idx="223">
                  <c:v>55.170644085193743</c:v>
                </c:pt>
                <c:pt idx="224">
                  <c:v>55.170644085193743</c:v>
                </c:pt>
                <c:pt idx="225">
                  <c:v>55.170644085193743</c:v>
                </c:pt>
                <c:pt idx="226">
                  <c:v>55.170644085193743</c:v>
                </c:pt>
                <c:pt idx="227">
                  <c:v>55.170644085193743</c:v>
                </c:pt>
                <c:pt idx="228">
                  <c:v>55.170644085193743</c:v>
                </c:pt>
                <c:pt idx="229">
                  <c:v>55.170644085193743</c:v>
                </c:pt>
                <c:pt idx="230">
                  <c:v>55.170644085193743</c:v>
                </c:pt>
                <c:pt idx="231">
                  <c:v>55.170644085193743</c:v>
                </c:pt>
                <c:pt idx="232">
                  <c:v>55.170644085193743</c:v>
                </c:pt>
                <c:pt idx="233">
                  <c:v>55.170644085193743</c:v>
                </c:pt>
                <c:pt idx="234">
                  <c:v>55.170644085193743</c:v>
                </c:pt>
                <c:pt idx="235">
                  <c:v>55.170644085193743</c:v>
                </c:pt>
                <c:pt idx="236">
                  <c:v>54.144213497562198</c:v>
                </c:pt>
                <c:pt idx="237">
                  <c:v>54.529124967924048</c:v>
                </c:pt>
                <c:pt idx="238">
                  <c:v>54.144213497562198</c:v>
                </c:pt>
                <c:pt idx="239">
                  <c:v>54.144213497562198</c:v>
                </c:pt>
                <c:pt idx="240">
                  <c:v>54.0159096741083</c:v>
                </c:pt>
                <c:pt idx="241">
                  <c:v>54.0159096741083</c:v>
                </c:pt>
                <c:pt idx="242">
                  <c:v>54.0159096741083</c:v>
                </c:pt>
                <c:pt idx="243">
                  <c:v>54.0159096741083</c:v>
                </c:pt>
                <c:pt idx="244">
                  <c:v>53.887605850654317</c:v>
                </c:pt>
                <c:pt idx="245">
                  <c:v>53.887605850654317</c:v>
                </c:pt>
                <c:pt idx="246">
                  <c:v>53.630998203746437</c:v>
                </c:pt>
                <c:pt idx="247">
                  <c:v>53.630998203746437</c:v>
                </c:pt>
                <c:pt idx="248">
                  <c:v>53.502694380292503</c:v>
                </c:pt>
                <c:pt idx="249">
                  <c:v>53.502694380292503</c:v>
                </c:pt>
                <c:pt idx="250">
                  <c:v>53.502694380292503</c:v>
                </c:pt>
                <c:pt idx="251">
                  <c:v>53.502694380292503</c:v>
                </c:pt>
                <c:pt idx="252">
                  <c:v>53.502694380292503</c:v>
                </c:pt>
                <c:pt idx="253">
                  <c:v>53.502694380292503</c:v>
                </c:pt>
                <c:pt idx="254">
                  <c:v>53.502694380292503</c:v>
                </c:pt>
                <c:pt idx="255">
                  <c:v>53.502694380292503</c:v>
                </c:pt>
                <c:pt idx="256">
                  <c:v>53.502694380292503</c:v>
                </c:pt>
                <c:pt idx="257">
                  <c:v>53.502694380292503</c:v>
                </c:pt>
                <c:pt idx="258">
                  <c:v>53.502694380292503</c:v>
                </c:pt>
                <c:pt idx="259">
                  <c:v>53.502694380292503</c:v>
                </c:pt>
                <c:pt idx="260">
                  <c:v>53.502694380292503</c:v>
                </c:pt>
                <c:pt idx="261">
                  <c:v>53.502694380292503</c:v>
                </c:pt>
                <c:pt idx="262">
                  <c:v>53.502694380292503</c:v>
                </c:pt>
                <c:pt idx="263">
                  <c:v>53.502694380292503</c:v>
                </c:pt>
                <c:pt idx="264">
                  <c:v>53.502694380292503</c:v>
                </c:pt>
                <c:pt idx="265">
                  <c:v>53.37439055683857</c:v>
                </c:pt>
                <c:pt idx="266">
                  <c:v>53.37439055683857</c:v>
                </c:pt>
                <c:pt idx="267">
                  <c:v>53.37439055683857</c:v>
                </c:pt>
                <c:pt idx="268">
                  <c:v>53.37439055683857</c:v>
                </c:pt>
                <c:pt idx="269">
                  <c:v>53.37439055683857</c:v>
                </c:pt>
                <c:pt idx="270">
                  <c:v>53.37439055683857</c:v>
                </c:pt>
                <c:pt idx="271">
                  <c:v>53.37439055683857</c:v>
                </c:pt>
                <c:pt idx="272">
                  <c:v>53.37439055683857</c:v>
                </c:pt>
                <c:pt idx="273">
                  <c:v>53.37439055683857</c:v>
                </c:pt>
                <c:pt idx="274">
                  <c:v>46.574287913779827</c:v>
                </c:pt>
                <c:pt idx="275">
                  <c:v>36.309982037464721</c:v>
                </c:pt>
                <c:pt idx="276">
                  <c:v>36.951501154734373</c:v>
                </c:pt>
                <c:pt idx="277">
                  <c:v>32.589171157300463</c:v>
                </c:pt>
                <c:pt idx="278">
                  <c:v>21.81164998716962</c:v>
                </c:pt>
                <c:pt idx="279">
                  <c:v>13.60020528611753</c:v>
                </c:pt>
                <c:pt idx="280">
                  <c:v>6.0302797023351298</c:v>
                </c:pt>
                <c:pt idx="281">
                  <c:v>1.2830382345393889</c:v>
                </c:pt>
                <c:pt idx="282">
                  <c:v>1.0264305876315121</c:v>
                </c:pt>
                <c:pt idx="283">
                  <c:v>1.0264305876315121</c:v>
                </c:pt>
                <c:pt idx="284">
                  <c:v>1.0264305876315121</c:v>
                </c:pt>
                <c:pt idx="285">
                  <c:v>0.769822940723633</c:v>
                </c:pt>
                <c:pt idx="286">
                  <c:v>0.769822940723633</c:v>
                </c:pt>
                <c:pt idx="287">
                  <c:v>0.769822940723633</c:v>
                </c:pt>
                <c:pt idx="288">
                  <c:v>1.0264305876315121</c:v>
                </c:pt>
                <c:pt idx="289">
                  <c:v>1.0264305876315121</c:v>
                </c:pt>
                <c:pt idx="290">
                  <c:v>1.0264305876315121</c:v>
                </c:pt>
                <c:pt idx="291">
                  <c:v>0.89812676417757298</c:v>
                </c:pt>
                <c:pt idx="292">
                  <c:v>1.1547344110854501</c:v>
                </c:pt>
                <c:pt idx="293">
                  <c:v>0.89812676417757298</c:v>
                </c:pt>
                <c:pt idx="294">
                  <c:v>1.2830382345393889</c:v>
                </c:pt>
                <c:pt idx="295">
                  <c:v>1.2830382345393889</c:v>
                </c:pt>
                <c:pt idx="296">
                  <c:v>1.0264305876315121</c:v>
                </c:pt>
                <c:pt idx="297">
                  <c:v>0.769822940723633</c:v>
                </c:pt>
                <c:pt idx="298">
                  <c:v>1.0264305876315121</c:v>
                </c:pt>
                <c:pt idx="299">
                  <c:v>1.5396458814472671</c:v>
                </c:pt>
                <c:pt idx="300">
                  <c:v>7.1850141134205776</c:v>
                </c:pt>
                <c:pt idx="301">
                  <c:v>9.7510905824993586</c:v>
                </c:pt>
                <c:pt idx="302">
                  <c:v>9.8793944059533008</c:v>
                </c:pt>
                <c:pt idx="303">
                  <c:v>8.4680523479599703</c:v>
                </c:pt>
                <c:pt idx="304">
                  <c:v>3.5925070567102901</c:v>
                </c:pt>
                <c:pt idx="305">
                  <c:v>3.0792917628945342</c:v>
                </c:pt>
                <c:pt idx="306">
                  <c:v>2.0528611752630201</c:v>
                </c:pt>
                <c:pt idx="307">
                  <c:v>1.7962535283551451</c:v>
                </c:pt>
                <c:pt idx="308">
                  <c:v>2.1811649987169619</c:v>
                </c:pt>
                <c:pt idx="309">
                  <c:v>2.309468822170901</c:v>
                </c:pt>
                <c:pt idx="310">
                  <c:v>2.0528611752630201</c:v>
                </c:pt>
                <c:pt idx="311">
                  <c:v>1.7962535283551451</c:v>
                </c:pt>
                <c:pt idx="312">
                  <c:v>1.9245573518090839</c:v>
                </c:pt>
                <c:pt idx="313">
                  <c:v>1.9245573518090839</c:v>
                </c:pt>
                <c:pt idx="314">
                  <c:v>2.1811649987169619</c:v>
                </c:pt>
                <c:pt idx="315">
                  <c:v>3.0792917628945342</c:v>
                </c:pt>
                <c:pt idx="316">
                  <c:v>5.9019758788811876</c:v>
                </c:pt>
                <c:pt idx="317">
                  <c:v>7.3133179368745163</c:v>
                </c:pt>
                <c:pt idx="318">
                  <c:v>9.2378752886835986</c:v>
                </c:pt>
                <c:pt idx="319">
                  <c:v>10.26430587631511</c:v>
                </c:pt>
                <c:pt idx="320">
                  <c:v>11.1624326404927</c:v>
                </c:pt>
                <c:pt idx="321">
                  <c:v>12.702078521939949</c:v>
                </c:pt>
                <c:pt idx="322">
                  <c:v>17.962535283551421</c:v>
                </c:pt>
                <c:pt idx="323">
                  <c:v>25.147549396972021</c:v>
                </c:pt>
                <c:pt idx="324">
                  <c:v>33.2306902745702</c:v>
                </c:pt>
                <c:pt idx="325">
                  <c:v>49.140364382858607</c:v>
                </c:pt>
                <c:pt idx="326">
                  <c:v>57.865024377726428</c:v>
                </c:pt>
                <c:pt idx="327">
                  <c:v>58.763151141904032</c:v>
                </c:pt>
                <c:pt idx="328">
                  <c:v>58.763151141904032</c:v>
                </c:pt>
                <c:pt idx="329">
                  <c:v>59.276366435719801</c:v>
                </c:pt>
                <c:pt idx="330">
                  <c:v>59.019758788811913</c:v>
                </c:pt>
                <c:pt idx="331">
                  <c:v>59.532974082627653</c:v>
                </c:pt>
                <c:pt idx="332">
                  <c:v>59.148062612265853</c:v>
                </c:pt>
                <c:pt idx="333">
                  <c:v>59.276366435719801</c:v>
                </c:pt>
                <c:pt idx="334">
                  <c:v>58.634847318450099</c:v>
                </c:pt>
                <c:pt idx="335">
                  <c:v>59.019758788811913</c:v>
                </c:pt>
                <c:pt idx="336">
                  <c:v>58.763151141904032</c:v>
                </c:pt>
                <c:pt idx="337">
                  <c:v>58.763151141904032</c:v>
                </c:pt>
                <c:pt idx="338">
                  <c:v>58.891454965357973</c:v>
                </c:pt>
                <c:pt idx="339">
                  <c:v>59.276366435719801</c:v>
                </c:pt>
                <c:pt idx="340">
                  <c:v>59.276366435719801</c:v>
                </c:pt>
                <c:pt idx="341">
                  <c:v>59.404670259173727</c:v>
                </c:pt>
                <c:pt idx="342">
                  <c:v>59.276366435719801</c:v>
                </c:pt>
                <c:pt idx="343">
                  <c:v>59.276366435719801</c:v>
                </c:pt>
                <c:pt idx="344">
                  <c:v>59.276366435719801</c:v>
                </c:pt>
                <c:pt idx="345">
                  <c:v>59.532974082627653</c:v>
                </c:pt>
                <c:pt idx="346">
                  <c:v>59.276366435719801</c:v>
                </c:pt>
                <c:pt idx="347">
                  <c:v>59.661277906081601</c:v>
                </c:pt>
                <c:pt idx="348">
                  <c:v>59.661277906081601</c:v>
                </c:pt>
                <c:pt idx="349">
                  <c:v>59.276366435719801</c:v>
                </c:pt>
                <c:pt idx="350">
                  <c:v>59.148062612265853</c:v>
                </c:pt>
                <c:pt idx="351">
                  <c:v>59.404670259173727</c:v>
                </c:pt>
                <c:pt idx="352">
                  <c:v>59.276366435719801</c:v>
                </c:pt>
                <c:pt idx="353">
                  <c:v>59.404670259173727</c:v>
                </c:pt>
                <c:pt idx="354">
                  <c:v>59.532974082627653</c:v>
                </c:pt>
                <c:pt idx="355">
                  <c:v>59.532974082627653</c:v>
                </c:pt>
                <c:pt idx="356">
                  <c:v>59.532974082627653</c:v>
                </c:pt>
                <c:pt idx="357">
                  <c:v>59.404670259173727</c:v>
                </c:pt>
                <c:pt idx="358">
                  <c:v>59.404670259173727</c:v>
                </c:pt>
                <c:pt idx="359">
                  <c:v>45.932768796510139</c:v>
                </c:pt>
                <c:pt idx="360">
                  <c:v>36.951501154734373</c:v>
                </c:pt>
                <c:pt idx="361">
                  <c:v>30.536309982037469</c:v>
                </c:pt>
                <c:pt idx="362">
                  <c:v>30.66461380549141</c:v>
                </c:pt>
                <c:pt idx="363">
                  <c:v>28.86836027713624</c:v>
                </c:pt>
                <c:pt idx="364">
                  <c:v>28.483448806774419</c:v>
                </c:pt>
                <c:pt idx="365">
                  <c:v>27.713625866050808</c:v>
                </c:pt>
                <c:pt idx="366">
                  <c:v>26.687195278419299</c:v>
                </c:pt>
                <c:pt idx="367">
                  <c:v>27.457018219142931</c:v>
                </c:pt>
                <c:pt idx="368">
                  <c:v>26.815499101873229</c:v>
                </c:pt>
                <c:pt idx="369">
                  <c:v>26.943802925327169</c:v>
                </c:pt>
                <c:pt idx="370">
                  <c:v>27.58532204259684</c:v>
                </c:pt>
                <c:pt idx="371">
                  <c:v>27.457018219142931</c:v>
                </c:pt>
                <c:pt idx="372">
                  <c:v>27.328714395688991</c:v>
                </c:pt>
                <c:pt idx="373">
                  <c:v>26.943802925327169</c:v>
                </c:pt>
                <c:pt idx="374">
                  <c:v>27.200410572235029</c:v>
                </c:pt>
                <c:pt idx="375">
                  <c:v>26.815499101873229</c:v>
                </c:pt>
                <c:pt idx="376">
                  <c:v>26.302283808057481</c:v>
                </c:pt>
                <c:pt idx="377">
                  <c:v>26.943802925327169</c:v>
                </c:pt>
                <c:pt idx="378">
                  <c:v>26.430587631511411</c:v>
                </c:pt>
                <c:pt idx="379">
                  <c:v>26.943802925327169</c:v>
                </c:pt>
                <c:pt idx="380">
                  <c:v>26.558891454965359</c:v>
                </c:pt>
                <c:pt idx="381">
                  <c:v>25.66076469078779</c:v>
                </c:pt>
                <c:pt idx="382">
                  <c:v>24.634334103156281</c:v>
                </c:pt>
                <c:pt idx="383">
                  <c:v>24.890941750064151</c:v>
                </c:pt>
                <c:pt idx="384">
                  <c:v>24.762637926610211</c:v>
                </c:pt>
                <c:pt idx="385">
                  <c:v>24.890941750064151</c:v>
                </c:pt>
                <c:pt idx="386">
                  <c:v>24.890941750064151</c:v>
                </c:pt>
                <c:pt idx="387">
                  <c:v>24.762637926610211</c:v>
                </c:pt>
                <c:pt idx="388">
                  <c:v>24.634334103156281</c:v>
                </c:pt>
                <c:pt idx="389">
                  <c:v>24.634334103156281</c:v>
                </c:pt>
                <c:pt idx="390">
                  <c:v>24.634334103156281</c:v>
                </c:pt>
                <c:pt idx="391">
                  <c:v>24.3777264562484</c:v>
                </c:pt>
                <c:pt idx="392">
                  <c:v>24.890941750064151</c:v>
                </c:pt>
                <c:pt idx="393">
                  <c:v>24.762637926610211</c:v>
                </c:pt>
                <c:pt idx="394">
                  <c:v>24.3777264562484</c:v>
                </c:pt>
                <c:pt idx="395">
                  <c:v>24.634334103156281</c:v>
                </c:pt>
                <c:pt idx="396">
                  <c:v>25.019245573518091</c:v>
                </c:pt>
                <c:pt idx="397">
                  <c:v>24.121118809340519</c:v>
                </c:pt>
                <c:pt idx="398">
                  <c:v>24.890941750064151</c:v>
                </c:pt>
                <c:pt idx="399">
                  <c:v>24.3777264562484</c:v>
                </c:pt>
                <c:pt idx="400">
                  <c:v>24.762637926610211</c:v>
                </c:pt>
                <c:pt idx="401">
                  <c:v>24.634334103156281</c:v>
                </c:pt>
                <c:pt idx="402">
                  <c:v>24.3777264562484</c:v>
                </c:pt>
                <c:pt idx="403">
                  <c:v>24.634334103156281</c:v>
                </c:pt>
                <c:pt idx="404">
                  <c:v>24.121118809340519</c:v>
                </c:pt>
                <c:pt idx="405">
                  <c:v>24.121118809340519</c:v>
                </c:pt>
                <c:pt idx="406">
                  <c:v>24.24942263279446</c:v>
                </c:pt>
                <c:pt idx="407">
                  <c:v>23.736207338978701</c:v>
                </c:pt>
                <c:pt idx="408">
                  <c:v>24.3777264562484</c:v>
                </c:pt>
                <c:pt idx="409">
                  <c:v>24.3777264562484</c:v>
                </c:pt>
                <c:pt idx="410">
                  <c:v>23.351295868616901</c:v>
                </c:pt>
                <c:pt idx="411">
                  <c:v>23.607903515524761</c:v>
                </c:pt>
                <c:pt idx="412">
                  <c:v>23.351295868616901</c:v>
                </c:pt>
                <c:pt idx="413">
                  <c:v>23.351295868616901</c:v>
                </c:pt>
                <c:pt idx="414">
                  <c:v>23.351295868616901</c:v>
                </c:pt>
                <c:pt idx="415">
                  <c:v>23.351295868616901</c:v>
                </c:pt>
                <c:pt idx="416">
                  <c:v>24.121118809340519</c:v>
                </c:pt>
                <c:pt idx="417">
                  <c:v>23.479599692070821</c:v>
                </c:pt>
                <c:pt idx="418">
                  <c:v>23.479599692070821</c:v>
                </c:pt>
                <c:pt idx="419">
                  <c:v>23.351295868616901</c:v>
                </c:pt>
                <c:pt idx="420">
                  <c:v>23.09468822170901</c:v>
                </c:pt>
                <c:pt idx="421">
                  <c:v>21.555042340261721</c:v>
                </c:pt>
                <c:pt idx="422">
                  <c:v>20.52861175263023</c:v>
                </c:pt>
                <c:pt idx="423">
                  <c:v>21.29843469335384</c:v>
                </c:pt>
                <c:pt idx="424">
                  <c:v>20.65691557608417</c:v>
                </c:pt>
                <c:pt idx="425">
                  <c:v>19.887092635360521</c:v>
                </c:pt>
                <c:pt idx="426">
                  <c:v>19.758788811906591</c:v>
                </c:pt>
                <c:pt idx="427">
                  <c:v>18.988965871182959</c:v>
                </c:pt>
                <c:pt idx="428">
                  <c:v>19.117269694636899</c:v>
                </c:pt>
                <c:pt idx="429">
                  <c:v>19.502181164998721</c:v>
                </c:pt>
                <c:pt idx="430">
                  <c:v>19.887092635360521</c:v>
                </c:pt>
                <c:pt idx="431">
                  <c:v>19.502181164998721</c:v>
                </c:pt>
                <c:pt idx="432">
                  <c:v>19.117269694636899</c:v>
                </c:pt>
                <c:pt idx="433">
                  <c:v>18.988965871182959</c:v>
                </c:pt>
                <c:pt idx="434">
                  <c:v>19.24557351809084</c:v>
                </c:pt>
                <c:pt idx="435">
                  <c:v>19.117269694636899</c:v>
                </c:pt>
                <c:pt idx="436">
                  <c:v>19.758788811906591</c:v>
                </c:pt>
                <c:pt idx="437">
                  <c:v>20.015396458814479</c:v>
                </c:pt>
                <c:pt idx="438">
                  <c:v>20.015396458814479</c:v>
                </c:pt>
                <c:pt idx="439">
                  <c:v>20.015396458814479</c:v>
                </c:pt>
                <c:pt idx="440">
                  <c:v>20.015396458814479</c:v>
                </c:pt>
                <c:pt idx="441">
                  <c:v>20.272004105722349</c:v>
                </c:pt>
                <c:pt idx="442">
                  <c:v>20.785219399538089</c:v>
                </c:pt>
                <c:pt idx="443">
                  <c:v>21.29843469335384</c:v>
                </c:pt>
                <c:pt idx="444">
                  <c:v>22.06825763407749</c:v>
                </c:pt>
                <c:pt idx="445">
                  <c:v>22.709776751347189</c:v>
                </c:pt>
                <c:pt idx="446">
                  <c:v>22.709776751347189</c:v>
                </c:pt>
                <c:pt idx="447">
                  <c:v>22.453169104439311</c:v>
                </c:pt>
                <c:pt idx="448">
                  <c:v>22.324865280985371</c:v>
                </c:pt>
                <c:pt idx="449">
                  <c:v>22.838080574801129</c:v>
                </c:pt>
                <c:pt idx="450">
                  <c:v>22.581472927893241</c:v>
                </c:pt>
                <c:pt idx="451">
                  <c:v>22.581472927893241</c:v>
                </c:pt>
                <c:pt idx="452">
                  <c:v>22.324865280985371</c:v>
                </c:pt>
                <c:pt idx="453">
                  <c:v>22.324865280985371</c:v>
                </c:pt>
                <c:pt idx="454">
                  <c:v>22.324865280985371</c:v>
                </c:pt>
                <c:pt idx="455">
                  <c:v>22.324865280985371</c:v>
                </c:pt>
                <c:pt idx="456">
                  <c:v>22.324865280985371</c:v>
                </c:pt>
                <c:pt idx="457">
                  <c:v>22.453169104439311</c:v>
                </c:pt>
                <c:pt idx="458">
                  <c:v>22.581472927893241</c:v>
                </c:pt>
                <c:pt idx="459">
                  <c:v>22.581472927893241</c:v>
                </c:pt>
                <c:pt idx="460">
                  <c:v>23.09468822170901</c:v>
                </c:pt>
                <c:pt idx="461">
                  <c:v>22.966384398255069</c:v>
                </c:pt>
                <c:pt idx="462">
                  <c:v>23.479599692070821</c:v>
                </c:pt>
                <c:pt idx="463">
                  <c:v>24.24942263279446</c:v>
                </c:pt>
                <c:pt idx="464">
                  <c:v>23.864511162432649</c:v>
                </c:pt>
                <c:pt idx="465">
                  <c:v>23.864511162432649</c:v>
                </c:pt>
                <c:pt idx="466">
                  <c:v>23.607903515524761</c:v>
                </c:pt>
                <c:pt idx="467">
                  <c:v>23.992814985886589</c:v>
                </c:pt>
                <c:pt idx="468">
                  <c:v>25.404157043879909</c:v>
                </c:pt>
                <c:pt idx="469">
                  <c:v>25.404157043879909</c:v>
                </c:pt>
                <c:pt idx="470">
                  <c:v>25.53246086733385</c:v>
                </c:pt>
                <c:pt idx="471">
                  <c:v>25.66076469078779</c:v>
                </c:pt>
                <c:pt idx="472">
                  <c:v>25.78906851424173</c:v>
                </c:pt>
                <c:pt idx="473">
                  <c:v>25.78906851424173</c:v>
                </c:pt>
                <c:pt idx="474">
                  <c:v>25.66076469078779</c:v>
                </c:pt>
                <c:pt idx="475">
                  <c:v>25.66076469078779</c:v>
                </c:pt>
                <c:pt idx="476">
                  <c:v>25.275853220425969</c:v>
                </c:pt>
                <c:pt idx="477">
                  <c:v>24.24942263279446</c:v>
                </c:pt>
                <c:pt idx="478">
                  <c:v>24.121118809340519</c:v>
                </c:pt>
                <c:pt idx="479">
                  <c:v>24.3777264562484</c:v>
                </c:pt>
                <c:pt idx="480">
                  <c:v>24.3777264562484</c:v>
                </c:pt>
                <c:pt idx="481">
                  <c:v>24.24942263279446</c:v>
                </c:pt>
                <c:pt idx="482">
                  <c:v>24.24942263279446</c:v>
                </c:pt>
                <c:pt idx="483">
                  <c:v>20.52861175263023</c:v>
                </c:pt>
                <c:pt idx="484">
                  <c:v>37.336412625096223</c:v>
                </c:pt>
                <c:pt idx="485">
                  <c:v>43.751603797793123</c:v>
                </c:pt>
                <c:pt idx="486">
                  <c:v>42.853477033615562</c:v>
                </c:pt>
                <c:pt idx="487">
                  <c:v>42.596869386707723</c:v>
                </c:pt>
                <c:pt idx="488">
                  <c:v>46.445984090325901</c:v>
                </c:pt>
                <c:pt idx="489">
                  <c:v>39.260969976905322</c:v>
                </c:pt>
                <c:pt idx="490">
                  <c:v>26.815499101873229</c:v>
                </c:pt>
                <c:pt idx="491">
                  <c:v>24.890941750064151</c:v>
                </c:pt>
                <c:pt idx="492">
                  <c:v>24.634334103156281</c:v>
                </c:pt>
                <c:pt idx="493">
                  <c:v>24.634334103156281</c:v>
                </c:pt>
                <c:pt idx="494">
                  <c:v>24.634334103156281</c:v>
                </c:pt>
                <c:pt idx="495">
                  <c:v>24.506030279702319</c:v>
                </c:pt>
                <c:pt idx="496">
                  <c:v>24.3777264562484</c:v>
                </c:pt>
                <c:pt idx="497">
                  <c:v>24.634334103156281</c:v>
                </c:pt>
                <c:pt idx="498">
                  <c:v>24.3777264562484</c:v>
                </c:pt>
                <c:pt idx="499">
                  <c:v>23.607903515524761</c:v>
                </c:pt>
                <c:pt idx="500">
                  <c:v>23.607903515524761</c:v>
                </c:pt>
                <c:pt idx="501">
                  <c:v>23.09468822170901</c:v>
                </c:pt>
                <c:pt idx="502">
                  <c:v>21.555042340261721</c:v>
                </c:pt>
                <c:pt idx="503">
                  <c:v>21.29843469335384</c:v>
                </c:pt>
                <c:pt idx="504">
                  <c:v>21.426738516807799</c:v>
                </c:pt>
                <c:pt idx="505">
                  <c:v>21.555042340261721</c:v>
                </c:pt>
                <c:pt idx="506">
                  <c:v>21.426738516807799</c:v>
                </c:pt>
                <c:pt idx="507">
                  <c:v>21.29843469335384</c:v>
                </c:pt>
                <c:pt idx="508">
                  <c:v>21.93995381062356</c:v>
                </c:pt>
                <c:pt idx="509">
                  <c:v>21.426738516807799</c:v>
                </c:pt>
                <c:pt idx="510">
                  <c:v>21.041827046445981</c:v>
                </c:pt>
                <c:pt idx="511">
                  <c:v>21.555042340261721</c:v>
                </c:pt>
                <c:pt idx="512">
                  <c:v>21.93995381062356</c:v>
                </c:pt>
                <c:pt idx="513">
                  <c:v>22.581472927893241</c:v>
                </c:pt>
                <c:pt idx="514">
                  <c:v>22.966384398255069</c:v>
                </c:pt>
                <c:pt idx="515">
                  <c:v>23.222992045162929</c:v>
                </c:pt>
                <c:pt idx="516">
                  <c:v>23.351295868616901</c:v>
                </c:pt>
                <c:pt idx="517">
                  <c:v>23.09468822170901</c:v>
                </c:pt>
                <c:pt idx="518">
                  <c:v>22.838080574801129</c:v>
                </c:pt>
                <c:pt idx="519">
                  <c:v>22.966384398255069</c:v>
                </c:pt>
                <c:pt idx="520">
                  <c:v>22.966384398255069</c:v>
                </c:pt>
                <c:pt idx="521">
                  <c:v>23.607903515524761</c:v>
                </c:pt>
                <c:pt idx="522">
                  <c:v>23.607903515524761</c:v>
                </c:pt>
                <c:pt idx="523">
                  <c:v>23.09468822170901</c:v>
                </c:pt>
                <c:pt idx="524">
                  <c:v>23.222992045162929</c:v>
                </c:pt>
                <c:pt idx="525">
                  <c:v>23.607903515524761</c:v>
                </c:pt>
                <c:pt idx="526">
                  <c:v>23.607903515524761</c:v>
                </c:pt>
                <c:pt idx="527">
                  <c:v>23.351295868616901</c:v>
                </c:pt>
                <c:pt idx="528">
                  <c:v>23.351295868616901</c:v>
                </c:pt>
                <c:pt idx="529">
                  <c:v>23.351295868616901</c:v>
                </c:pt>
                <c:pt idx="530">
                  <c:v>22.966384398255069</c:v>
                </c:pt>
                <c:pt idx="531">
                  <c:v>23.222992045162929</c:v>
                </c:pt>
                <c:pt idx="532">
                  <c:v>23.864511162432649</c:v>
                </c:pt>
                <c:pt idx="533">
                  <c:v>23.607903515524761</c:v>
                </c:pt>
                <c:pt idx="534">
                  <c:v>23.864511162432649</c:v>
                </c:pt>
                <c:pt idx="535">
                  <c:v>23.607903515524761</c:v>
                </c:pt>
                <c:pt idx="536">
                  <c:v>22.838080574801129</c:v>
                </c:pt>
                <c:pt idx="537">
                  <c:v>22.06825763407749</c:v>
                </c:pt>
                <c:pt idx="538">
                  <c:v>22.324865280985371</c:v>
                </c:pt>
                <c:pt idx="539">
                  <c:v>22.324865280985371</c:v>
                </c:pt>
                <c:pt idx="540">
                  <c:v>22.324865280985371</c:v>
                </c:pt>
                <c:pt idx="541">
                  <c:v>22.581472927893241</c:v>
                </c:pt>
                <c:pt idx="542">
                  <c:v>22.838080574801129</c:v>
                </c:pt>
                <c:pt idx="543">
                  <c:v>21.555042340261721</c:v>
                </c:pt>
                <c:pt idx="544">
                  <c:v>3.0792917628945342</c:v>
                </c:pt>
                <c:pt idx="545">
                  <c:v>2.822684115986656</c:v>
                </c:pt>
                <c:pt idx="546">
                  <c:v>2.5660764690787761</c:v>
                </c:pt>
                <c:pt idx="547">
                  <c:v>2.5660764690787761</c:v>
                </c:pt>
                <c:pt idx="548">
                  <c:v>2.9509879394405951</c:v>
                </c:pt>
                <c:pt idx="549">
                  <c:v>2.822684115986656</c:v>
                </c:pt>
                <c:pt idx="550">
                  <c:v>3.335899409802412</c:v>
                </c:pt>
                <c:pt idx="551">
                  <c:v>6.1585835257890684</c:v>
                </c:pt>
                <c:pt idx="552">
                  <c:v>21.555042340261721</c:v>
                </c:pt>
                <c:pt idx="553">
                  <c:v>11.290736463946629</c:v>
                </c:pt>
                <c:pt idx="554">
                  <c:v>4.1057223505260456</c:v>
                </c:pt>
                <c:pt idx="555">
                  <c:v>3.8491147036181679</c:v>
                </c:pt>
                <c:pt idx="556">
                  <c:v>4.2340261739799852</c:v>
                </c:pt>
                <c:pt idx="557">
                  <c:v>4.3623299974339238</c:v>
                </c:pt>
                <c:pt idx="558">
                  <c:v>4.3623299974339238</c:v>
                </c:pt>
                <c:pt idx="559">
                  <c:v>4.4906338208878616</c:v>
                </c:pt>
                <c:pt idx="560">
                  <c:v>4.4906338208878616</c:v>
                </c:pt>
                <c:pt idx="561">
                  <c:v>4.3623299974339238</c:v>
                </c:pt>
                <c:pt idx="562">
                  <c:v>4.3623299974339238</c:v>
                </c:pt>
                <c:pt idx="563">
                  <c:v>4.3623299974339238</c:v>
                </c:pt>
                <c:pt idx="564">
                  <c:v>4.3623299974339238</c:v>
                </c:pt>
                <c:pt idx="565">
                  <c:v>4.3623299974339238</c:v>
                </c:pt>
                <c:pt idx="566">
                  <c:v>4.3623299974339238</c:v>
                </c:pt>
                <c:pt idx="567">
                  <c:v>3.5925070567102901</c:v>
                </c:pt>
                <c:pt idx="568">
                  <c:v>2.6943802925327178</c:v>
                </c:pt>
                <c:pt idx="569">
                  <c:v>18.732358224275089</c:v>
                </c:pt>
                <c:pt idx="570">
                  <c:v>2.822684115986656</c:v>
                </c:pt>
                <c:pt idx="571">
                  <c:v>2.4377726456248392</c:v>
                </c:pt>
                <c:pt idx="572">
                  <c:v>1.7962535283551451</c:v>
                </c:pt>
                <c:pt idx="573">
                  <c:v>2.0528611752630201</c:v>
                </c:pt>
                <c:pt idx="574">
                  <c:v>2.9509879394405951</c:v>
                </c:pt>
                <c:pt idx="575">
                  <c:v>4.4906338208878616</c:v>
                </c:pt>
                <c:pt idx="576">
                  <c:v>4.8755452912496802</c:v>
                </c:pt>
                <c:pt idx="577">
                  <c:v>5.7736720554272516</c:v>
                </c:pt>
                <c:pt idx="578">
                  <c:v>5.9019758788811876</c:v>
                </c:pt>
                <c:pt idx="579">
                  <c:v>6.286887349243008</c:v>
                </c:pt>
                <c:pt idx="580">
                  <c:v>6.6717988196048283</c:v>
                </c:pt>
                <c:pt idx="581">
                  <c:v>6.6717988196048283</c:v>
                </c:pt>
                <c:pt idx="582">
                  <c:v>8.7246599948678476</c:v>
                </c:pt>
                <c:pt idx="583">
                  <c:v>14.370028226841161</c:v>
                </c:pt>
                <c:pt idx="584">
                  <c:v>17.192712342827789</c:v>
                </c:pt>
                <c:pt idx="585">
                  <c:v>16.294585578650249</c:v>
                </c:pt>
                <c:pt idx="586">
                  <c:v>15.653066461380551</c:v>
                </c:pt>
                <c:pt idx="587">
                  <c:v>15.52476263792661</c:v>
                </c:pt>
                <c:pt idx="588">
                  <c:v>15.653066461380551</c:v>
                </c:pt>
                <c:pt idx="589">
                  <c:v>15.653066461380551</c:v>
                </c:pt>
                <c:pt idx="590">
                  <c:v>15.139851167564791</c:v>
                </c:pt>
                <c:pt idx="591">
                  <c:v>15.01154734411085</c:v>
                </c:pt>
                <c:pt idx="592">
                  <c:v>15.139851167564791</c:v>
                </c:pt>
                <c:pt idx="593">
                  <c:v>15.139851167564791</c:v>
                </c:pt>
                <c:pt idx="594">
                  <c:v>15.01154734411085</c:v>
                </c:pt>
                <c:pt idx="595">
                  <c:v>15.653066461380551</c:v>
                </c:pt>
                <c:pt idx="596">
                  <c:v>15.39645881447267</c:v>
                </c:pt>
                <c:pt idx="597">
                  <c:v>14.88324352065692</c:v>
                </c:pt>
                <c:pt idx="598">
                  <c:v>14.75493969720298</c:v>
                </c:pt>
                <c:pt idx="599">
                  <c:v>14.498332050295099</c:v>
                </c:pt>
                <c:pt idx="600">
                  <c:v>14.370028226841161</c:v>
                </c:pt>
                <c:pt idx="601">
                  <c:v>11.5473441108545</c:v>
                </c:pt>
                <c:pt idx="602">
                  <c:v>7.3133179368745163</c:v>
                </c:pt>
                <c:pt idx="603">
                  <c:v>17.44931998973566</c:v>
                </c:pt>
                <c:pt idx="604">
                  <c:v>11.03412881703875</c:v>
                </c:pt>
                <c:pt idx="605">
                  <c:v>2.822684115986656</c:v>
                </c:pt>
                <c:pt idx="606">
                  <c:v>2.6943802925327178</c:v>
                </c:pt>
                <c:pt idx="607">
                  <c:v>1.5396458814472671</c:v>
                </c:pt>
                <c:pt idx="608">
                  <c:v>21.041827046445981</c:v>
                </c:pt>
                <c:pt idx="609">
                  <c:v>40.415704387990758</c:v>
                </c:pt>
                <c:pt idx="610">
                  <c:v>56.453682319733097</c:v>
                </c:pt>
                <c:pt idx="611">
                  <c:v>58.634847318450099</c:v>
                </c:pt>
                <c:pt idx="612">
                  <c:v>57.736720554272523</c:v>
                </c:pt>
                <c:pt idx="613">
                  <c:v>56.966897613548873</c:v>
                </c:pt>
                <c:pt idx="614">
                  <c:v>57.608416730818583</c:v>
                </c:pt>
                <c:pt idx="615">
                  <c:v>55.427251732101617</c:v>
                </c:pt>
                <c:pt idx="616">
                  <c:v>55.940467025917329</c:v>
                </c:pt>
                <c:pt idx="617">
                  <c:v>55.683859379009498</c:v>
                </c:pt>
                <c:pt idx="618">
                  <c:v>55.427251732101617</c:v>
                </c:pt>
                <c:pt idx="619">
                  <c:v>55.170644085193743</c:v>
                </c:pt>
                <c:pt idx="620">
                  <c:v>54.78573261483195</c:v>
                </c:pt>
                <c:pt idx="621">
                  <c:v>54.400821144470108</c:v>
                </c:pt>
                <c:pt idx="622">
                  <c:v>54.400821144470108</c:v>
                </c:pt>
                <c:pt idx="623">
                  <c:v>54.65742879137796</c:v>
                </c:pt>
                <c:pt idx="624">
                  <c:v>54.400821144470108</c:v>
                </c:pt>
                <c:pt idx="625">
                  <c:v>54.400821144470108</c:v>
                </c:pt>
                <c:pt idx="626">
                  <c:v>54.400821144470108</c:v>
                </c:pt>
                <c:pt idx="627">
                  <c:v>54.78573261483195</c:v>
                </c:pt>
                <c:pt idx="628">
                  <c:v>55.170644085193743</c:v>
                </c:pt>
                <c:pt idx="629">
                  <c:v>55.170644085193743</c:v>
                </c:pt>
                <c:pt idx="630">
                  <c:v>54.65742879137796</c:v>
                </c:pt>
                <c:pt idx="631">
                  <c:v>54.78573261483195</c:v>
                </c:pt>
                <c:pt idx="632">
                  <c:v>54.400821144470108</c:v>
                </c:pt>
                <c:pt idx="633">
                  <c:v>46.445984090325901</c:v>
                </c:pt>
                <c:pt idx="634">
                  <c:v>38.49114703618168</c:v>
                </c:pt>
                <c:pt idx="635">
                  <c:v>25.147549396972021</c:v>
                </c:pt>
                <c:pt idx="636">
                  <c:v>13.086989992301771</c:v>
                </c:pt>
                <c:pt idx="637">
                  <c:v>4.3623299974339238</c:v>
                </c:pt>
                <c:pt idx="638">
                  <c:v>2.5660764690787761</c:v>
                </c:pt>
                <c:pt idx="639">
                  <c:v>3.335899409802412</c:v>
                </c:pt>
                <c:pt idx="640">
                  <c:v>3.335899409802412</c:v>
                </c:pt>
                <c:pt idx="641">
                  <c:v>2.9509879394405951</c:v>
                </c:pt>
                <c:pt idx="642">
                  <c:v>2.5660764690787761</c:v>
                </c:pt>
                <c:pt idx="643">
                  <c:v>2.309468822170901</c:v>
                </c:pt>
                <c:pt idx="644">
                  <c:v>2.309468822170901</c:v>
                </c:pt>
                <c:pt idx="645">
                  <c:v>2.309468822170901</c:v>
                </c:pt>
                <c:pt idx="646">
                  <c:v>2.6943802925327178</c:v>
                </c:pt>
                <c:pt idx="647">
                  <c:v>2.4377726456248392</c:v>
                </c:pt>
                <c:pt idx="648">
                  <c:v>2.309468822170901</c:v>
                </c:pt>
                <c:pt idx="649">
                  <c:v>2.309468822170901</c:v>
                </c:pt>
                <c:pt idx="650">
                  <c:v>1.5396458814472671</c:v>
                </c:pt>
                <c:pt idx="651">
                  <c:v>3.335899409802412</c:v>
                </c:pt>
                <c:pt idx="652">
                  <c:v>3.977418527072107</c:v>
                </c:pt>
                <c:pt idx="653">
                  <c:v>4.7472414677957406</c:v>
                </c:pt>
                <c:pt idx="654">
                  <c:v>4.1057223505260456</c:v>
                </c:pt>
                <c:pt idx="655">
                  <c:v>3.335899409802412</c:v>
                </c:pt>
                <c:pt idx="656">
                  <c:v>3.8491147036181679</c:v>
                </c:pt>
                <c:pt idx="657">
                  <c:v>4.1057223505260456</c:v>
                </c:pt>
                <c:pt idx="658">
                  <c:v>4.6189376443417993</c:v>
                </c:pt>
                <c:pt idx="659">
                  <c:v>5.3887605850654356</c:v>
                </c:pt>
                <c:pt idx="660">
                  <c:v>5.3887605850654356</c:v>
                </c:pt>
                <c:pt idx="661">
                  <c:v>5.3887605850654356</c:v>
                </c:pt>
                <c:pt idx="662">
                  <c:v>5.3887605850654356</c:v>
                </c:pt>
                <c:pt idx="663">
                  <c:v>5.3887605850654356</c:v>
                </c:pt>
                <c:pt idx="664">
                  <c:v>5.3887605850654356</c:v>
                </c:pt>
                <c:pt idx="665">
                  <c:v>5.5170644085193743</c:v>
                </c:pt>
                <c:pt idx="666">
                  <c:v>5.5170644085193743</c:v>
                </c:pt>
                <c:pt idx="667">
                  <c:v>5.5170644085193743</c:v>
                </c:pt>
                <c:pt idx="668">
                  <c:v>6.9284064665126994</c:v>
                </c:pt>
                <c:pt idx="669">
                  <c:v>7.3133179368745163</c:v>
                </c:pt>
                <c:pt idx="670">
                  <c:v>7.9548370541442113</c:v>
                </c:pt>
                <c:pt idx="671">
                  <c:v>8.9812676417757196</c:v>
                </c:pt>
                <c:pt idx="672">
                  <c:v>9.8793944059533008</c:v>
                </c:pt>
                <c:pt idx="673">
                  <c:v>10.520913523222999</c:v>
                </c:pt>
                <c:pt idx="674">
                  <c:v>11.03412881703875</c:v>
                </c:pt>
                <c:pt idx="675">
                  <c:v>11.675647934308451</c:v>
                </c:pt>
                <c:pt idx="676">
                  <c:v>12.445470875032081</c:v>
                </c:pt>
                <c:pt idx="677">
                  <c:v>13.086989992301771</c:v>
                </c:pt>
                <c:pt idx="678">
                  <c:v>13.72850910957146</c:v>
                </c:pt>
                <c:pt idx="679">
                  <c:v>15.139851167564791</c:v>
                </c:pt>
                <c:pt idx="680">
                  <c:v>15.90967410828843</c:v>
                </c:pt>
                <c:pt idx="681">
                  <c:v>16.294585578650249</c:v>
                </c:pt>
                <c:pt idx="682">
                  <c:v>16.294585578650249</c:v>
                </c:pt>
                <c:pt idx="683">
                  <c:v>16.67949704901206</c:v>
                </c:pt>
                <c:pt idx="684">
                  <c:v>16.67949704901206</c:v>
                </c:pt>
                <c:pt idx="685">
                  <c:v>16.67949704901206</c:v>
                </c:pt>
                <c:pt idx="686">
                  <c:v>16.807800872466</c:v>
                </c:pt>
                <c:pt idx="687">
                  <c:v>16.936104695919941</c:v>
                </c:pt>
                <c:pt idx="688">
                  <c:v>16.936104695919941</c:v>
                </c:pt>
                <c:pt idx="689">
                  <c:v>16.67949704901206</c:v>
                </c:pt>
                <c:pt idx="690">
                  <c:v>16.037977931742368</c:v>
                </c:pt>
                <c:pt idx="691">
                  <c:v>16.166281755196309</c:v>
                </c:pt>
                <c:pt idx="692">
                  <c:v>16.166281755196309</c:v>
                </c:pt>
                <c:pt idx="693">
                  <c:v>16.166281755196309</c:v>
                </c:pt>
                <c:pt idx="694">
                  <c:v>15.90967410828843</c:v>
                </c:pt>
                <c:pt idx="695">
                  <c:v>15.90967410828843</c:v>
                </c:pt>
                <c:pt idx="696">
                  <c:v>22.453169104439311</c:v>
                </c:pt>
                <c:pt idx="697">
                  <c:v>14.88324352065692</c:v>
                </c:pt>
                <c:pt idx="698">
                  <c:v>16.037977931742368</c:v>
                </c:pt>
                <c:pt idx="699">
                  <c:v>40.928919681806512</c:v>
                </c:pt>
                <c:pt idx="700">
                  <c:v>47.600718501411343</c:v>
                </c:pt>
                <c:pt idx="701">
                  <c:v>45.932768796510139</c:v>
                </c:pt>
                <c:pt idx="702">
                  <c:v>34.000513215293807</c:v>
                </c:pt>
                <c:pt idx="703">
                  <c:v>31.947652040030789</c:v>
                </c:pt>
                <c:pt idx="704">
                  <c:v>31.819348216576859</c:v>
                </c:pt>
                <c:pt idx="705">
                  <c:v>31.177829099307161</c:v>
                </c:pt>
                <c:pt idx="706">
                  <c:v>31.177829099307161</c:v>
                </c:pt>
                <c:pt idx="707">
                  <c:v>31.177829099307161</c:v>
                </c:pt>
                <c:pt idx="708">
                  <c:v>31.177829099307161</c:v>
                </c:pt>
                <c:pt idx="709">
                  <c:v>31.177829099307161</c:v>
                </c:pt>
                <c:pt idx="710">
                  <c:v>31.30613292276108</c:v>
                </c:pt>
                <c:pt idx="711">
                  <c:v>31.04952527585322</c:v>
                </c:pt>
                <c:pt idx="712">
                  <c:v>31.30613292276108</c:v>
                </c:pt>
                <c:pt idx="713">
                  <c:v>31.30613292276108</c:v>
                </c:pt>
                <c:pt idx="714">
                  <c:v>31.30613292276108</c:v>
                </c:pt>
                <c:pt idx="715">
                  <c:v>31.30613292276108</c:v>
                </c:pt>
                <c:pt idx="716">
                  <c:v>31.30613292276108</c:v>
                </c:pt>
                <c:pt idx="717">
                  <c:v>31.56274056966895</c:v>
                </c:pt>
                <c:pt idx="718">
                  <c:v>31.947652040030789</c:v>
                </c:pt>
                <c:pt idx="719">
                  <c:v>32.075955863484751</c:v>
                </c:pt>
                <c:pt idx="720">
                  <c:v>32.20425968693867</c:v>
                </c:pt>
                <c:pt idx="721">
                  <c:v>32.075955863484751</c:v>
                </c:pt>
                <c:pt idx="722">
                  <c:v>32.075955863484751</c:v>
                </c:pt>
                <c:pt idx="723">
                  <c:v>32.20425968693867</c:v>
                </c:pt>
                <c:pt idx="724">
                  <c:v>32.20425968693867</c:v>
                </c:pt>
                <c:pt idx="725">
                  <c:v>32.20425968693867</c:v>
                </c:pt>
                <c:pt idx="726">
                  <c:v>32.20425968693867</c:v>
                </c:pt>
                <c:pt idx="727">
                  <c:v>32.20425968693867</c:v>
                </c:pt>
                <c:pt idx="728">
                  <c:v>32.20425968693867</c:v>
                </c:pt>
                <c:pt idx="729">
                  <c:v>29.63818321785989</c:v>
                </c:pt>
                <c:pt idx="730">
                  <c:v>30.408006158583529</c:v>
                </c:pt>
                <c:pt idx="731">
                  <c:v>26.173979984603541</c:v>
                </c:pt>
                <c:pt idx="732">
                  <c:v>32.845778804208358</c:v>
                </c:pt>
                <c:pt idx="733">
                  <c:v>43.879907621247078</c:v>
                </c:pt>
                <c:pt idx="734">
                  <c:v>59.019758788811913</c:v>
                </c:pt>
                <c:pt idx="735">
                  <c:v>59.789581729535541</c:v>
                </c:pt>
                <c:pt idx="736">
                  <c:v>60.046189376443422</c:v>
                </c:pt>
                <c:pt idx="737">
                  <c:v>59.789581729535541</c:v>
                </c:pt>
                <c:pt idx="738">
                  <c:v>59.532974082627653</c:v>
                </c:pt>
                <c:pt idx="739">
                  <c:v>59.532974082627653</c:v>
                </c:pt>
                <c:pt idx="740">
                  <c:v>59.789581729535541</c:v>
                </c:pt>
                <c:pt idx="741">
                  <c:v>59.532974082627653</c:v>
                </c:pt>
                <c:pt idx="742">
                  <c:v>59.532974082627653</c:v>
                </c:pt>
                <c:pt idx="743">
                  <c:v>59.532974082627653</c:v>
                </c:pt>
                <c:pt idx="744">
                  <c:v>59.789581729535541</c:v>
                </c:pt>
                <c:pt idx="745">
                  <c:v>59.276366435719801</c:v>
                </c:pt>
                <c:pt idx="746">
                  <c:v>59.404670259173727</c:v>
                </c:pt>
                <c:pt idx="747">
                  <c:v>59.404670259173727</c:v>
                </c:pt>
                <c:pt idx="748">
                  <c:v>59.404670259173727</c:v>
                </c:pt>
                <c:pt idx="749">
                  <c:v>59.532974082627653</c:v>
                </c:pt>
                <c:pt idx="750">
                  <c:v>59.532974082627653</c:v>
                </c:pt>
                <c:pt idx="751">
                  <c:v>59.532974082627653</c:v>
                </c:pt>
                <c:pt idx="752">
                  <c:v>59.532974082627653</c:v>
                </c:pt>
                <c:pt idx="753">
                  <c:v>59.532974082627653</c:v>
                </c:pt>
                <c:pt idx="754">
                  <c:v>59.532974082627653</c:v>
                </c:pt>
                <c:pt idx="755">
                  <c:v>59.532974082627653</c:v>
                </c:pt>
                <c:pt idx="756">
                  <c:v>59.532974082627653</c:v>
                </c:pt>
                <c:pt idx="757">
                  <c:v>59.532974082627653</c:v>
                </c:pt>
                <c:pt idx="758">
                  <c:v>59.532974082627653</c:v>
                </c:pt>
                <c:pt idx="759">
                  <c:v>59.532974082627653</c:v>
                </c:pt>
                <c:pt idx="760">
                  <c:v>59.532974082627653</c:v>
                </c:pt>
                <c:pt idx="761">
                  <c:v>59.661277906081601</c:v>
                </c:pt>
                <c:pt idx="762">
                  <c:v>59.532974082627653</c:v>
                </c:pt>
                <c:pt idx="763">
                  <c:v>59.789581729535541</c:v>
                </c:pt>
                <c:pt idx="764">
                  <c:v>59.532974082627653</c:v>
                </c:pt>
                <c:pt idx="765">
                  <c:v>59.019758788811913</c:v>
                </c:pt>
                <c:pt idx="766">
                  <c:v>59.532974082627653</c:v>
                </c:pt>
                <c:pt idx="767">
                  <c:v>56.966897613548873</c:v>
                </c:pt>
                <c:pt idx="768">
                  <c:v>56.710289966640993</c:v>
                </c:pt>
                <c:pt idx="769">
                  <c:v>56.3253784962792</c:v>
                </c:pt>
                <c:pt idx="770">
                  <c:v>56.710289966640993</c:v>
                </c:pt>
                <c:pt idx="771">
                  <c:v>57.480112907364642</c:v>
                </c:pt>
                <c:pt idx="772">
                  <c:v>57.223505260456761</c:v>
                </c:pt>
                <c:pt idx="773">
                  <c:v>56.966897613548873</c:v>
                </c:pt>
                <c:pt idx="774">
                  <c:v>57.095201437002828</c:v>
                </c:pt>
                <c:pt idx="775">
                  <c:v>56.966897613548873</c:v>
                </c:pt>
                <c:pt idx="776">
                  <c:v>56.453682319733097</c:v>
                </c:pt>
                <c:pt idx="777">
                  <c:v>56.068770849371312</c:v>
                </c:pt>
                <c:pt idx="778">
                  <c:v>55.81216320246341</c:v>
                </c:pt>
                <c:pt idx="779">
                  <c:v>55.940467025917329</c:v>
                </c:pt>
                <c:pt idx="780">
                  <c:v>55.427251732101617</c:v>
                </c:pt>
                <c:pt idx="781">
                  <c:v>55.427251732101617</c:v>
                </c:pt>
                <c:pt idx="782">
                  <c:v>55.042340261739803</c:v>
                </c:pt>
                <c:pt idx="783">
                  <c:v>55.427251732101617</c:v>
                </c:pt>
                <c:pt idx="784">
                  <c:v>55.298947908647683</c:v>
                </c:pt>
                <c:pt idx="785">
                  <c:v>55.298947908647683</c:v>
                </c:pt>
                <c:pt idx="786">
                  <c:v>54.144213497562198</c:v>
                </c:pt>
                <c:pt idx="787">
                  <c:v>54.144213497562198</c:v>
                </c:pt>
                <c:pt idx="788">
                  <c:v>54.144213497562198</c:v>
                </c:pt>
                <c:pt idx="789">
                  <c:v>54.400821144470108</c:v>
                </c:pt>
                <c:pt idx="790">
                  <c:v>54.272517321016167</c:v>
                </c:pt>
                <c:pt idx="791">
                  <c:v>54.65742879137796</c:v>
                </c:pt>
                <c:pt idx="792">
                  <c:v>54.914036438285848</c:v>
                </c:pt>
                <c:pt idx="793">
                  <c:v>55.940467025917329</c:v>
                </c:pt>
                <c:pt idx="794">
                  <c:v>55.683859379009498</c:v>
                </c:pt>
                <c:pt idx="795">
                  <c:v>55.683859379009498</c:v>
                </c:pt>
                <c:pt idx="796">
                  <c:v>55.298947908647683</c:v>
                </c:pt>
                <c:pt idx="797">
                  <c:v>55.298947908647683</c:v>
                </c:pt>
                <c:pt idx="798">
                  <c:v>55.298947908647683</c:v>
                </c:pt>
                <c:pt idx="799">
                  <c:v>55.298947908647683</c:v>
                </c:pt>
                <c:pt idx="800">
                  <c:v>55.042340261739803</c:v>
                </c:pt>
                <c:pt idx="801">
                  <c:v>54.272517321016167</c:v>
                </c:pt>
                <c:pt idx="802">
                  <c:v>55.298947908647683</c:v>
                </c:pt>
                <c:pt idx="803">
                  <c:v>56.453682319733097</c:v>
                </c:pt>
                <c:pt idx="804">
                  <c:v>56.197074672825252</c:v>
                </c:pt>
                <c:pt idx="805">
                  <c:v>56.453682319733097</c:v>
                </c:pt>
                <c:pt idx="806">
                  <c:v>56.453682319733097</c:v>
                </c:pt>
                <c:pt idx="807">
                  <c:v>56.966897613548873</c:v>
                </c:pt>
                <c:pt idx="808">
                  <c:v>56.838593790094947</c:v>
                </c:pt>
                <c:pt idx="809">
                  <c:v>56.966897613548873</c:v>
                </c:pt>
                <c:pt idx="810">
                  <c:v>57.351809083910652</c:v>
                </c:pt>
                <c:pt idx="811">
                  <c:v>57.480112907364642</c:v>
                </c:pt>
                <c:pt idx="812">
                  <c:v>57.351809083910652</c:v>
                </c:pt>
                <c:pt idx="813">
                  <c:v>57.223505260456761</c:v>
                </c:pt>
                <c:pt idx="814">
                  <c:v>57.223505260456761</c:v>
                </c:pt>
                <c:pt idx="815">
                  <c:v>57.223505260456761</c:v>
                </c:pt>
                <c:pt idx="816">
                  <c:v>57.095201437002828</c:v>
                </c:pt>
                <c:pt idx="817">
                  <c:v>56.838593790094947</c:v>
                </c:pt>
                <c:pt idx="818">
                  <c:v>57.736720554272523</c:v>
                </c:pt>
                <c:pt idx="819">
                  <c:v>57.736720554272523</c:v>
                </c:pt>
                <c:pt idx="820">
                  <c:v>57.993328201180397</c:v>
                </c:pt>
                <c:pt idx="821">
                  <c:v>57.993328201180397</c:v>
                </c:pt>
                <c:pt idx="822">
                  <c:v>57.736720554272523</c:v>
                </c:pt>
                <c:pt idx="823">
                  <c:v>57.736720554272523</c:v>
                </c:pt>
                <c:pt idx="824">
                  <c:v>57.608416730818583</c:v>
                </c:pt>
                <c:pt idx="825">
                  <c:v>57.480112907364642</c:v>
                </c:pt>
                <c:pt idx="826">
                  <c:v>57.736720554272523</c:v>
                </c:pt>
                <c:pt idx="827">
                  <c:v>57.865024377726428</c:v>
                </c:pt>
                <c:pt idx="828">
                  <c:v>57.736720554272523</c:v>
                </c:pt>
                <c:pt idx="829">
                  <c:v>57.736720554272523</c:v>
                </c:pt>
                <c:pt idx="830">
                  <c:v>57.480112907364642</c:v>
                </c:pt>
                <c:pt idx="831">
                  <c:v>57.351809083910652</c:v>
                </c:pt>
                <c:pt idx="832">
                  <c:v>57.351809083910652</c:v>
                </c:pt>
                <c:pt idx="833">
                  <c:v>57.351809083910652</c:v>
                </c:pt>
                <c:pt idx="834">
                  <c:v>57.095201437002828</c:v>
                </c:pt>
                <c:pt idx="835">
                  <c:v>56.710289966640993</c:v>
                </c:pt>
                <c:pt idx="836">
                  <c:v>51.963048498845247</c:v>
                </c:pt>
                <c:pt idx="837">
                  <c:v>50.808314087759818</c:v>
                </c:pt>
                <c:pt idx="838">
                  <c:v>53.246086733384629</c:v>
                </c:pt>
                <c:pt idx="839">
                  <c:v>52.989479086476777</c:v>
                </c:pt>
                <c:pt idx="840">
                  <c:v>52.861175263022851</c:v>
                </c:pt>
                <c:pt idx="841">
                  <c:v>53.117782909930717</c:v>
                </c:pt>
                <c:pt idx="842">
                  <c:v>52.989479086476777</c:v>
                </c:pt>
                <c:pt idx="843">
                  <c:v>52.732871439568903</c:v>
                </c:pt>
                <c:pt idx="844">
                  <c:v>52.861175263022851</c:v>
                </c:pt>
                <c:pt idx="845">
                  <c:v>52.732871439568903</c:v>
                </c:pt>
                <c:pt idx="846">
                  <c:v>53.117782909930717</c:v>
                </c:pt>
                <c:pt idx="847">
                  <c:v>52.989479086476777</c:v>
                </c:pt>
                <c:pt idx="848">
                  <c:v>53.246086733384629</c:v>
                </c:pt>
                <c:pt idx="849">
                  <c:v>53.37439055683857</c:v>
                </c:pt>
                <c:pt idx="850">
                  <c:v>53.630998203746437</c:v>
                </c:pt>
                <c:pt idx="851">
                  <c:v>53.630998203746437</c:v>
                </c:pt>
                <c:pt idx="852">
                  <c:v>53.759302027200413</c:v>
                </c:pt>
                <c:pt idx="853">
                  <c:v>53.246086733384629</c:v>
                </c:pt>
                <c:pt idx="854">
                  <c:v>53.887605850654317</c:v>
                </c:pt>
                <c:pt idx="855">
                  <c:v>53.887605850654317</c:v>
                </c:pt>
                <c:pt idx="856">
                  <c:v>54.0159096741083</c:v>
                </c:pt>
                <c:pt idx="857">
                  <c:v>54.0159096741083</c:v>
                </c:pt>
                <c:pt idx="858">
                  <c:v>54.529124967924048</c:v>
                </c:pt>
                <c:pt idx="859">
                  <c:v>54.400821144470108</c:v>
                </c:pt>
                <c:pt idx="860">
                  <c:v>53.37439055683857</c:v>
                </c:pt>
                <c:pt idx="861">
                  <c:v>52.476263792661022</c:v>
                </c:pt>
                <c:pt idx="862">
                  <c:v>52.861175263022851</c:v>
                </c:pt>
                <c:pt idx="863">
                  <c:v>52.091352322299208</c:v>
                </c:pt>
                <c:pt idx="864">
                  <c:v>52.091352322299208</c:v>
                </c:pt>
                <c:pt idx="865">
                  <c:v>51.963048498845247</c:v>
                </c:pt>
                <c:pt idx="866">
                  <c:v>52.347959969207047</c:v>
                </c:pt>
                <c:pt idx="867">
                  <c:v>52.219656145753149</c:v>
                </c:pt>
                <c:pt idx="868">
                  <c:v>51.834744675391278</c:v>
                </c:pt>
                <c:pt idx="869">
                  <c:v>51.706440851937373</c:v>
                </c:pt>
                <c:pt idx="870">
                  <c:v>52.091352322299208</c:v>
                </c:pt>
                <c:pt idx="871">
                  <c:v>51.193225558121632</c:v>
                </c:pt>
                <c:pt idx="872">
                  <c:v>51.834744675391278</c:v>
                </c:pt>
                <c:pt idx="873">
                  <c:v>51.834744675391278</c:v>
                </c:pt>
                <c:pt idx="874">
                  <c:v>51.834744675391278</c:v>
                </c:pt>
                <c:pt idx="875">
                  <c:v>52.091352322299208</c:v>
                </c:pt>
                <c:pt idx="876">
                  <c:v>53.502694380292503</c:v>
                </c:pt>
                <c:pt idx="877">
                  <c:v>52.347959969207047</c:v>
                </c:pt>
                <c:pt idx="878">
                  <c:v>52.604567616114963</c:v>
                </c:pt>
                <c:pt idx="879">
                  <c:v>51.578137028483461</c:v>
                </c:pt>
                <c:pt idx="880">
                  <c:v>52.347959969207047</c:v>
                </c:pt>
                <c:pt idx="881">
                  <c:v>52.091352322299208</c:v>
                </c:pt>
                <c:pt idx="882">
                  <c:v>52.604567616114963</c:v>
                </c:pt>
                <c:pt idx="883">
                  <c:v>52.091352322299208</c:v>
                </c:pt>
                <c:pt idx="884">
                  <c:v>52.604567616114963</c:v>
                </c:pt>
                <c:pt idx="885">
                  <c:v>51.834744675391278</c:v>
                </c:pt>
                <c:pt idx="886">
                  <c:v>52.219656145753149</c:v>
                </c:pt>
                <c:pt idx="887">
                  <c:v>52.091352322299208</c:v>
                </c:pt>
                <c:pt idx="888">
                  <c:v>52.091352322299208</c:v>
                </c:pt>
                <c:pt idx="889">
                  <c:v>51.834744675391278</c:v>
                </c:pt>
                <c:pt idx="890">
                  <c:v>51.963048498845247</c:v>
                </c:pt>
                <c:pt idx="891">
                  <c:v>52.347959969207047</c:v>
                </c:pt>
                <c:pt idx="892">
                  <c:v>51.706440851937373</c:v>
                </c:pt>
                <c:pt idx="893">
                  <c:v>51.834744675391278</c:v>
                </c:pt>
                <c:pt idx="894">
                  <c:v>52.476263792661022</c:v>
                </c:pt>
                <c:pt idx="895">
                  <c:v>52.091352322299208</c:v>
                </c:pt>
                <c:pt idx="896">
                  <c:v>53.117782909930717</c:v>
                </c:pt>
                <c:pt idx="897">
                  <c:v>53.117782909930717</c:v>
                </c:pt>
                <c:pt idx="898">
                  <c:v>53.117782909930717</c:v>
                </c:pt>
                <c:pt idx="899">
                  <c:v>53.117782909930717</c:v>
                </c:pt>
              </c:numCache>
            </c:numRef>
          </c:xVal>
          <c:yVal>
            <c:numRef>
              <c:f>AllTracks!$Y$21:$Y$920</c:f>
              <c:numCache>
                <c:formatCode>General</c:formatCode>
                <c:ptCount val="900"/>
                <c:pt idx="0">
                  <c:v>1.1547344110854501</c:v>
                </c:pt>
                <c:pt idx="1">
                  <c:v>1.2830382345393889</c:v>
                </c:pt>
                <c:pt idx="2">
                  <c:v>1.1547344110854501</c:v>
                </c:pt>
                <c:pt idx="3">
                  <c:v>1.2830382345393889</c:v>
                </c:pt>
                <c:pt idx="4">
                  <c:v>1.0264305876315121</c:v>
                </c:pt>
                <c:pt idx="5">
                  <c:v>1.2830382345393889</c:v>
                </c:pt>
                <c:pt idx="6">
                  <c:v>1.1547344110854501</c:v>
                </c:pt>
                <c:pt idx="7">
                  <c:v>1.2830382345393889</c:v>
                </c:pt>
                <c:pt idx="8">
                  <c:v>1.2830382345393889</c:v>
                </c:pt>
                <c:pt idx="9">
                  <c:v>1.1547344110854501</c:v>
                </c:pt>
                <c:pt idx="10">
                  <c:v>0.769822940723633</c:v>
                </c:pt>
                <c:pt idx="11">
                  <c:v>0.769822940723633</c:v>
                </c:pt>
                <c:pt idx="12">
                  <c:v>0.769822940723633</c:v>
                </c:pt>
                <c:pt idx="13">
                  <c:v>0.769822940723633</c:v>
                </c:pt>
                <c:pt idx="14">
                  <c:v>0.769822940723633</c:v>
                </c:pt>
                <c:pt idx="15">
                  <c:v>12.573774698486019</c:v>
                </c:pt>
                <c:pt idx="16">
                  <c:v>13.215293815755709</c:v>
                </c:pt>
                <c:pt idx="17">
                  <c:v>19.887092635360521</c:v>
                </c:pt>
                <c:pt idx="18">
                  <c:v>20.272004105722349</c:v>
                </c:pt>
                <c:pt idx="19">
                  <c:v>18.988965871182959</c:v>
                </c:pt>
                <c:pt idx="20">
                  <c:v>17.705927636643569</c:v>
                </c:pt>
                <c:pt idx="21">
                  <c:v>18.21914293045932</c:v>
                </c:pt>
                <c:pt idx="22">
                  <c:v>17.705927636643569</c:v>
                </c:pt>
                <c:pt idx="23">
                  <c:v>18.604054400821141</c:v>
                </c:pt>
                <c:pt idx="24">
                  <c:v>18.21914293045932</c:v>
                </c:pt>
                <c:pt idx="25">
                  <c:v>18.21914293045932</c:v>
                </c:pt>
                <c:pt idx="26">
                  <c:v>18.21914293045932</c:v>
                </c:pt>
                <c:pt idx="27">
                  <c:v>18.988965871182959</c:v>
                </c:pt>
                <c:pt idx="28">
                  <c:v>19.117269694636899</c:v>
                </c:pt>
                <c:pt idx="29">
                  <c:v>19.117269694636899</c:v>
                </c:pt>
                <c:pt idx="30">
                  <c:v>20.785219399538089</c:v>
                </c:pt>
                <c:pt idx="31">
                  <c:v>19.630484988452661</c:v>
                </c:pt>
                <c:pt idx="32">
                  <c:v>20.143700282268409</c:v>
                </c:pt>
                <c:pt idx="33">
                  <c:v>20.272004105722349</c:v>
                </c:pt>
                <c:pt idx="34">
                  <c:v>19.887092635360521</c:v>
                </c:pt>
                <c:pt idx="35">
                  <c:v>19.502181164998721</c:v>
                </c:pt>
                <c:pt idx="36">
                  <c:v>19.502181164998721</c:v>
                </c:pt>
                <c:pt idx="37">
                  <c:v>20.015396458814479</c:v>
                </c:pt>
                <c:pt idx="38">
                  <c:v>19.758788811906591</c:v>
                </c:pt>
                <c:pt idx="39">
                  <c:v>18.604054400821141</c:v>
                </c:pt>
                <c:pt idx="40">
                  <c:v>4.1057223505260456</c:v>
                </c:pt>
                <c:pt idx="41">
                  <c:v>1.2830382345393889</c:v>
                </c:pt>
                <c:pt idx="42">
                  <c:v>1.0264305876315121</c:v>
                </c:pt>
                <c:pt idx="43">
                  <c:v>0.89812676417757298</c:v>
                </c:pt>
                <c:pt idx="44">
                  <c:v>1.0264305876315121</c:v>
                </c:pt>
                <c:pt idx="45">
                  <c:v>1.0264305876315121</c:v>
                </c:pt>
                <c:pt idx="46">
                  <c:v>0.89812676417757298</c:v>
                </c:pt>
                <c:pt idx="47">
                  <c:v>0.89812676417757298</c:v>
                </c:pt>
                <c:pt idx="48">
                  <c:v>1.0264305876315121</c:v>
                </c:pt>
                <c:pt idx="49">
                  <c:v>1.1547344110854501</c:v>
                </c:pt>
                <c:pt idx="50">
                  <c:v>1.0264305876315121</c:v>
                </c:pt>
                <c:pt idx="51">
                  <c:v>1.0264305876315121</c:v>
                </c:pt>
                <c:pt idx="52">
                  <c:v>0.89812676417757298</c:v>
                </c:pt>
                <c:pt idx="53">
                  <c:v>1.0264305876315121</c:v>
                </c:pt>
                <c:pt idx="54">
                  <c:v>1.0264305876315121</c:v>
                </c:pt>
                <c:pt idx="55">
                  <c:v>1.0264305876315121</c:v>
                </c:pt>
                <c:pt idx="56">
                  <c:v>1.0264305876315121</c:v>
                </c:pt>
                <c:pt idx="57">
                  <c:v>1.0264305876315121</c:v>
                </c:pt>
                <c:pt idx="58">
                  <c:v>1.1547344110854501</c:v>
                </c:pt>
                <c:pt idx="59">
                  <c:v>0.89812676417757298</c:v>
                </c:pt>
                <c:pt idx="60">
                  <c:v>1.1547344110854501</c:v>
                </c:pt>
                <c:pt idx="61">
                  <c:v>1.1547344110854501</c:v>
                </c:pt>
                <c:pt idx="62">
                  <c:v>1.1547344110854501</c:v>
                </c:pt>
                <c:pt idx="63">
                  <c:v>1.1547344110854501</c:v>
                </c:pt>
                <c:pt idx="64">
                  <c:v>1.2830382345393889</c:v>
                </c:pt>
                <c:pt idx="65">
                  <c:v>1.2830382345393889</c:v>
                </c:pt>
                <c:pt idx="66">
                  <c:v>1.2830382345393889</c:v>
                </c:pt>
                <c:pt idx="67">
                  <c:v>1.2830382345393889</c:v>
                </c:pt>
                <c:pt idx="68">
                  <c:v>1.411342057993328</c:v>
                </c:pt>
                <c:pt idx="69">
                  <c:v>1.2830382345393889</c:v>
                </c:pt>
                <c:pt idx="70">
                  <c:v>1.5396458814472671</c:v>
                </c:pt>
                <c:pt idx="71">
                  <c:v>1.1547344110854501</c:v>
                </c:pt>
                <c:pt idx="72">
                  <c:v>1.1547344110854501</c:v>
                </c:pt>
                <c:pt idx="73">
                  <c:v>1.2830382345393889</c:v>
                </c:pt>
                <c:pt idx="74">
                  <c:v>1.2830382345393889</c:v>
                </c:pt>
                <c:pt idx="75">
                  <c:v>1.5396458814472671</c:v>
                </c:pt>
                <c:pt idx="76">
                  <c:v>1.5396458814472671</c:v>
                </c:pt>
                <c:pt idx="77">
                  <c:v>1.1547344110854501</c:v>
                </c:pt>
                <c:pt idx="78">
                  <c:v>1.0264305876315121</c:v>
                </c:pt>
                <c:pt idx="79">
                  <c:v>1.2830382345393889</c:v>
                </c:pt>
                <c:pt idx="80">
                  <c:v>1.7962535283551451</c:v>
                </c:pt>
                <c:pt idx="81">
                  <c:v>1.7962535283551451</c:v>
                </c:pt>
                <c:pt idx="82">
                  <c:v>1.667949704901206</c:v>
                </c:pt>
                <c:pt idx="83">
                  <c:v>1.7962535283551451</c:v>
                </c:pt>
                <c:pt idx="84">
                  <c:v>2.309468822170901</c:v>
                </c:pt>
                <c:pt idx="85">
                  <c:v>3.2075955863484742</c:v>
                </c:pt>
                <c:pt idx="86">
                  <c:v>5.6453682319733129</c:v>
                </c:pt>
                <c:pt idx="87">
                  <c:v>2.822684115986656</c:v>
                </c:pt>
                <c:pt idx="88">
                  <c:v>1.7962535283551451</c:v>
                </c:pt>
                <c:pt idx="89">
                  <c:v>1.7962535283551451</c:v>
                </c:pt>
                <c:pt idx="90">
                  <c:v>2.1811649987169619</c:v>
                </c:pt>
                <c:pt idx="91">
                  <c:v>2.1811649987169619</c:v>
                </c:pt>
                <c:pt idx="92">
                  <c:v>2.0528611752630201</c:v>
                </c:pt>
                <c:pt idx="93">
                  <c:v>2.0528611752630201</c:v>
                </c:pt>
                <c:pt idx="94">
                  <c:v>2.0528611752630201</c:v>
                </c:pt>
                <c:pt idx="95">
                  <c:v>2.0528611752630201</c:v>
                </c:pt>
                <c:pt idx="96">
                  <c:v>2.0528611752630201</c:v>
                </c:pt>
                <c:pt idx="97">
                  <c:v>2.5660764690787761</c:v>
                </c:pt>
                <c:pt idx="98">
                  <c:v>2.1811649987169619</c:v>
                </c:pt>
                <c:pt idx="99">
                  <c:v>2.1811649987169619</c:v>
                </c:pt>
                <c:pt idx="100">
                  <c:v>0.769822940723633</c:v>
                </c:pt>
                <c:pt idx="101">
                  <c:v>0.769822940723633</c:v>
                </c:pt>
                <c:pt idx="102">
                  <c:v>2.1811649987169619</c:v>
                </c:pt>
                <c:pt idx="103">
                  <c:v>0.89812676417757298</c:v>
                </c:pt>
                <c:pt idx="104">
                  <c:v>1.0264305876315121</c:v>
                </c:pt>
                <c:pt idx="105">
                  <c:v>1.667949704901206</c:v>
                </c:pt>
                <c:pt idx="106">
                  <c:v>1.5396458814472671</c:v>
                </c:pt>
                <c:pt idx="107">
                  <c:v>1.5396458814472671</c:v>
                </c:pt>
                <c:pt idx="108">
                  <c:v>1.411342057993328</c:v>
                </c:pt>
                <c:pt idx="109">
                  <c:v>1.5396458814472671</c:v>
                </c:pt>
                <c:pt idx="110">
                  <c:v>1.5396458814472671</c:v>
                </c:pt>
                <c:pt idx="111">
                  <c:v>1.7962535283551451</c:v>
                </c:pt>
                <c:pt idx="112">
                  <c:v>1.7962535283551451</c:v>
                </c:pt>
                <c:pt idx="113">
                  <c:v>1.9245573518090839</c:v>
                </c:pt>
                <c:pt idx="114">
                  <c:v>1.7962535283551451</c:v>
                </c:pt>
                <c:pt idx="115">
                  <c:v>0.769822940723633</c:v>
                </c:pt>
                <c:pt idx="116">
                  <c:v>1.5396458814472671</c:v>
                </c:pt>
                <c:pt idx="117">
                  <c:v>1.5396458814472671</c:v>
                </c:pt>
                <c:pt idx="118">
                  <c:v>1.5396458814472671</c:v>
                </c:pt>
                <c:pt idx="119">
                  <c:v>1.5396458814472671</c:v>
                </c:pt>
                <c:pt idx="120">
                  <c:v>2.6943802925327178</c:v>
                </c:pt>
                <c:pt idx="121">
                  <c:v>2.5660764690787761</c:v>
                </c:pt>
                <c:pt idx="122">
                  <c:v>2.5660764690787761</c:v>
                </c:pt>
                <c:pt idx="123">
                  <c:v>1.9245573518090839</c:v>
                </c:pt>
                <c:pt idx="124">
                  <c:v>1.9245573518090839</c:v>
                </c:pt>
                <c:pt idx="125">
                  <c:v>1.7962535283551451</c:v>
                </c:pt>
                <c:pt idx="126">
                  <c:v>1.5396458814472671</c:v>
                </c:pt>
                <c:pt idx="127">
                  <c:v>1.7962535283551451</c:v>
                </c:pt>
                <c:pt idx="128">
                  <c:v>1.5396458814472671</c:v>
                </c:pt>
                <c:pt idx="129">
                  <c:v>1.667949704901206</c:v>
                </c:pt>
                <c:pt idx="130">
                  <c:v>1.2830382345393889</c:v>
                </c:pt>
                <c:pt idx="131">
                  <c:v>1.2830382345393889</c:v>
                </c:pt>
                <c:pt idx="132">
                  <c:v>1.5396458814472671</c:v>
                </c:pt>
                <c:pt idx="133">
                  <c:v>1.2830382345393889</c:v>
                </c:pt>
                <c:pt idx="134">
                  <c:v>1.1547344110854501</c:v>
                </c:pt>
                <c:pt idx="135">
                  <c:v>1.2830382345393889</c:v>
                </c:pt>
                <c:pt idx="136">
                  <c:v>1.2830382345393889</c:v>
                </c:pt>
                <c:pt idx="137">
                  <c:v>1.2830382345393889</c:v>
                </c:pt>
                <c:pt idx="138">
                  <c:v>1.1547344110854501</c:v>
                </c:pt>
                <c:pt idx="139">
                  <c:v>1.0264305876315121</c:v>
                </c:pt>
                <c:pt idx="140">
                  <c:v>1.0264305876315121</c:v>
                </c:pt>
                <c:pt idx="141">
                  <c:v>1.1547344110854501</c:v>
                </c:pt>
                <c:pt idx="142">
                  <c:v>1.1547344110854501</c:v>
                </c:pt>
                <c:pt idx="143">
                  <c:v>0.769822940723633</c:v>
                </c:pt>
                <c:pt idx="144">
                  <c:v>2.1811649987169619</c:v>
                </c:pt>
                <c:pt idx="145">
                  <c:v>2.1811649987169619</c:v>
                </c:pt>
                <c:pt idx="146">
                  <c:v>2.309468822170901</c:v>
                </c:pt>
                <c:pt idx="147">
                  <c:v>2.309468822170901</c:v>
                </c:pt>
                <c:pt idx="148">
                  <c:v>2.309468822170901</c:v>
                </c:pt>
                <c:pt idx="149">
                  <c:v>2.309468822170901</c:v>
                </c:pt>
                <c:pt idx="150">
                  <c:v>0.769822940723633</c:v>
                </c:pt>
                <c:pt idx="151">
                  <c:v>0.769822940723633</c:v>
                </c:pt>
                <c:pt idx="152">
                  <c:v>0.51321529381575604</c:v>
                </c:pt>
                <c:pt idx="153">
                  <c:v>0.51321529381575604</c:v>
                </c:pt>
                <c:pt idx="154">
                  <c:v>0.51321529381575604</c:v>
                </c:pt>
                <c:pt idx="155">
                  <c:v>0.769822940723633</c:v>
                </c:pt>
                <c:pt idx="156">
                  <c:v>0.51321529381575604</c:v>
                </c:pt>
                <c:pt idx="157">
                  <c:v>0.384911470361817</c:v>
                </c:pt>
                <c:pt idx="158">
                  <c:v>0.384911470361817</c:v>
                </c:pt>
                <c:pt idx="159">
                  <c:v>0.64151911726969502</c:v>
                </c:pt>
                <c:pt idx="160">
                  <c:v>0.51321529381575604</c:v>
                </c:pt>
                <c:pt idx="161">
                  <c:v>0.51321529381575604</c:v>
                </c:pt>
                <c:pt idx="162">
                  <c:v>0.51321529381575604</c:v>
                </c:pt>
                <c:pt idx="163">
                  <c:v>0.51321529381575604</c:v>
                </c:pt>
                <c:pt idx="164">
                  <c:v>0.51321529381575604</c:v>
                </c:pt>
                <c:pt idx="165">
                  <c:v>0.51321529381575604</c:v>
                </c:pt>
                <c:pt idx="166">
                  <c:v>0.769822940723633</c:v>
                </c:pt>
                <c:pt idx="167">
                  <c:v>0.51321529381575604</c:v>
                </c:pt>
                <c:pt idx="168">
                  <c:v>0.769822940723633</c:v>
                </c:pt>
                <c:pt idx="169">
                  <c:v>0.51321529381575604</c:v>
                </c:pt>
                <c:pt idx="170">
                  <c:v>0.51321529381575604</c:v>
                </c:pt>
                <c:pt idx="171">
                  <c:v>0.64151911726969502</c:v>
                </c:pt>
                <c:pt idx="172">
                  <c:v>0.769822940723633</c:v>
                </c:pt>
                <c:pt idx="173">
                  <c:v>1.1547344110854501</c:v>
                </c:pt>
                <c:pt idx="174">
                  <c:v>0.89812676417757298</c:v>
                </c:pt>
                <c:pt idx="175">
                  <c:v>0.769822940723633</c:v>
                </c:pt>
                <c:pt idx="176">
                  <c:v>0.769822940723633</c:v>
                </c:pt>
                <c:pt idx="177">
                  <c:v>1.0264305876315121</c:v>
                </c:pt>
                <c:pt idx="178">
                  <c:v>1.0264305876315121</c:v>
                </c:pt>
                <c:pt idx="179">
                  <c:v>1.0264305876315121</c:v>
                </c:pt>
                <c:pt idx="180">
                  <c:v>1.0264305876315121</c:v>
                </c:pt>
                <c:pt idx="181">
                  <c:v>1.0264305876315121</c:v>
                </c:pt>
                <c:pt idx="182">
                  <c:v>1.0264305876315121</c:v>
                </c:pt>
                <c:pt idx="183">
                  <c:v>1.0264305876315121</c:v>
                </c:pt>
                <c:pt idx="184">
                  <c:v>1.0264305876315121</c:v>
                </c:pt>
                <c:pt idx="185">
                  <c:v>1.0264305876315121</c:v>
                </c:pt>
                <c:pt idx="186">
                  <c:v>1.0264305876315121</c:v>
                </c:pt>
                <c:pt idx="187">
                  <c:v>1.0264305876315121</c:v>
                </c:pt>
                <c:pt idx="188">
                  <c:v>0.769822940723633</c:v>
                </c:pt>
                <c:pt idx="189">
                  <c:v>0.769822940723633</c:v>
                </c:pt>
                <c:pt idx="190">
                  <c:v>0.769822940723633</c:v>
                </c:pt>
                <c:pt idx="191">
                  <c:v>0.769822940723633</c:v>
                </c:pt>
                <c:pt idx="192">
                  <c:v>0.769822940723633</c:v>
                </c:pt>
                <c:pt idx="193">
                  <c:v>0.769822940723633</c:v>
                </c:pt>
                <c:pt idx="194">
                  <c:v>0.769822940723633</c:v>
                </c:pt>
                <c:pt idx="195">
                  <c:v>0.769822940723633</c:v>
                </c:pt>
                <c:pt idx="196">
                  <c:v>0.769822940723633</c:v>
                </c:pt>
                <c:pt idx="197">
                  <c:v>0.769822940723633</c:v>
                </c:pt>
                <c:pt idx="198">
                  <c:v>0.769822940723633</c:v>
                </c:pt>
                <c:pt idx="199">
                  <c:v>0.769822940723633</c:v>
                </c:pt>
                <c:pt idx="200">
                  <c:v>0.769822940723633</c:v>
                </c:pt>
                <c:pt idx="201">
                  <c:v>0.769822940723633</c:v>
                </c:pt>
                <c:pt idx="202">
                  <c:v>0.769822940723633</c:v>
                </c:pt>
                <c:pt idx="203">
                  <c:v>0.769822940723633</c:v>
                </c:pt>
                <c:pt idx="204">
                  <c:v>0.64151911726969502</c:v>
                </c:pt>
                <c:pt idx="205">
                  <c:v>0.64151911726969502</c:v>
                </c:pt>
                <c:pt idx="206">
                  <c:v>0.64151911726969502</c:v>
                </c:pt>
                <c:pt idx="207">
                  <c:v>0.64151911726969502</c:v>
                </c:pt>
                <c:pt idx="208">
                  <c:v>0.64151911726969502</c:v>
                </c:pt>
                <c:pt idx="209">
                  <c:v>0.64151911726969502</c:v>
                </c:pt>
                <c:pt idx="210">
                  <c:v>0.64151911726969502</c:v>
                </c:pt>
                <c:pt idx="211">
                  <c:v>0.64151911726969502</c:v>
                </c:pt>
                <c:pt idx="212">
                  <c:v>0.64151911726969502</c:v>
                </c:pt>
                <c:pt idx="213">
                  <c:v>0.64151911726969502</c:v>
                </c:pt>
                <c:pt idx="214">
                  <c:v>0.64151911726969502</c:v>
                </c:pt>
                <c:pt idx="215">
                  <c:v>0.64151911726969502</c:v>
                </c:pt>
                <c:pt idx="216">
                  <c:v>0.64151911726969502</c:v>
                </c:pt>
                <c:pt idx="217">
                  <c:v>0.64151911726969502</c:v>
                </c:pt>
                <c:pt idx="218">
                  <c:v>0.64151911726969502</c:v>
                </c:pt>
                <c:pt idx="219">
                  <c:v>0.64151911726969502</c:v>
                </c:pt>
                <c:pt idx="220">
                  <c:v>0.64151911726969502</c:v>
                </c:pt>
                <c:pt idx="221">
                  <c:v>0.64151911726969502</c:v>
                </c:pt>
                <c:pt idx="222">
                  <c:v>0.64151911726969502</c:v>
                </c:pt>
                <c:pt idx="223">
                  <c:v>0.64151911726969502</c:v>
                </c:pt>
                <c:pt idx="224">
                  <c:v>0.64151911726969502</c:v>
                </c:pt>
                <c:pt idx="225">
                  <c:v>0.64151911726969502</c:v>
                </c:pt>
                <c:pt idx="226">
                  <c:v>0.64151911726969502</c:v>
                </c:pt>
                <c:pt idx="227">
                  <c:v>0.64151911726969502</c:v>
                </c:pt>
                <c:pt idx="228">
                  <c:v>0.64151911726969502</c:v>
                </c:pt>
                <c:pt idx="229">
                  <c:v>0.64151911726969502</c:v>
                </c:pt>
                <c:pt idx="230">
                  <c:v>0.64151911726969502</c:v>
                </c:pt>
                <c:pt idx="231">
                  <c:v>0.64151911726969502</c:v>
                </c:pt>
                <c:pt idx="232">
                  <c:v>0.51321529381575604</c:v>
                </c:pt>
                <c:pt idx="233">
                  <c:v>0.51321529381575604</c:v>
                </c:pt>
                <c:pt idx="234">
                  <c:v>0.51321529381575604</c:v>
                </c:pt>
                <c:pt idx="235">
                  <c:v>0.51321529381575604</c:v>
                </c:pt>
                <c:pt idx="236">
                  <c:v>1.0264305876315121</c:v>
                </c:pt>
                <c:pt idx="237">
                  <c:v>1.2830382345393889</c:v>
                </c:pt>
                <c:pt idx="238">
                  <c:v>1.2830382345393889</c:v>
                </c:pt>
                <c:pt idx="239">
                  <c:v>1.2830382345393889</c:v>
                </c:pt>
                <c:pt idx="240">
                  <c:v>1.2830382345393889</c:v>
                </c:pt>
                <c:pt idx="241">
                  <c:v>1.2830382345393889</c:v>
                </c:pt>
                <c:pt idx="242">
                  <c:v>1.2830382345393889</c:v>
                </c:pt>
                <c:pt idx="243">
                  <c:v>1.2830382345393889</c:v>
                </c:pt>
                <c:pt idx="244">
                  <c:v>1.2830382345393889</c:v>
                </c:pt>
                <c:pt idx="245">
                  <c:v>1.2830382345393889</c:v>
                </c:pt>
                <c:pt idx="246">
                  <c:v>0.89812676417757298</c:v>
                </c:pt>
                <c:pt idx="247">
                  <c:v>0.89812676417757298</c:v>
                </c:pt>
                <c:pt idx="248">
                  <c:v>1.0264305876315121</c:v>
                </c:pt>
                <c:pt idx="249">
                  <c:v>1.1547344110854501</c:v>
                </c:pt>
                <c:pt idx="250">
                  <c:v>1.1547344110854501</c:v>
                </c:pt>
                <c:pt idx="251">
                  <c:v>1.1547344110854501</c:v>
                </c:pt>
                <c:pt idx="252">
                  <c:v>1.1547344110854501</c:v>
                </c:pt>
                <c:pt idx="253">
                  <c:v>1.1547344110854501</c:v>
                </c:pt>
                <c:pt idx="254">
                  <c:v>1.1547344110854501</c:v>
                </c:pt>
                <c:pt idx="255">
                  <c:v>1.1547344110854501</c:v>
                </c:pt>
                <c:pt idx="256">
                  <c:v>1.1547344110854501</c:v>
                </c:pt>
                <c:pt idx="257">
                  <c:v>1.1547344110854501</c:v>
                </c:pt>
                <c:pt idx="258">
                  <c:v>1.1547344110854501</c:v>
                </c:pt>
                <c:pt idx="259">
                  <c:v>1.1547344110854501</c:v>
                </c:pt>
                <c:pt idx="260">
                  <c:v>1.1547344110854501</c:v>
                </c:pt>
                <c:pt idx="261">
                  <c:v>1.1547344110854501</c:v>
                </c:pt>
                <c:pt idx="262">
                  <c:v>1.1547344110854501</c:v>
                </c:pt>
                <c:pt idx="263">
                  <c:v>1.1547344110854501</c:v>
                </c:pt>
                <c:pt idx="264">
                  <c:v>1.1547344110854501</c:v>
                </c:pt>
                <c:pt idx="265">
                  <c:v>1.1547344110854501</c:v>
                </c:pt>
                <c:pt idx="266">
                  <c:v>1.1547344110854501</c:v>
                </c:pt>
                <c:pt idx="267">
                  <c:v>1.1547344110854501</c:v>
                </c:pt>
                <c:pt idx="268">
                  <c:v>1.1547344110854501</c:v>
                </c:pt>
                <c:pt idx="269">
                  <c:v>1.1547344110854501</c:v>
                </c:pt>
                <c:pt idx="270">
                  <c:v>1.1547344110854501</c:v>
                </c:pt>
                <c:pt idx="271">
                  <c:v>1.1547344110854501</c:v>
                </c:pt>
                <c:pt idx="272">
                  <c:v>1.411342057993328</c:v>
                </c:pt>
                <c:pt idx="273">
                  <c:v>1.411342057993328</c:v>
                </c:pt>
                <c:pt idx="274">
                  <c:v>1.2830382345393889</c:v>
                </c:pt>
                <c:pt idx="275">
                  <c:v>0.64151911726969502</c:v>
                </c:pt>
                <c:pt idx="276">
                  <c:v>1.0264305876315121</c:v>
                </c:pt>
                <c:pt idx="277">
                  <c:v>0.769822940723633</c:v>
                </c:pt>
                <c:pt idx="278">
                  <c:v>1.9245573518090839</c:v>
                </c:pt>
                <c:pt idx="279">
                  <c:v>1.411342057993328</c:v>
                </c:pt>
                <c:pt idx="280">
                  <c:v>0.64151911726969502</c:v>
                </c:pt>
                <c:pt idx="281">
                  <c:v>0.51321529381575604</c:v>
                </c:pt>
                <c:pt idx="282">
                  <c:v>0.89812676417757298</c:v>
                </c:pt>
                <c:pt idx="283">
                  <c:v>0.769822940723633</c:v>
                </c:pt>
                <c:pt idx="284">
                  <c:v>0.769822940723633</c:v>
                </c:pt>
                <c:pt idx="285">
                  <c:v>1.0264305876315121</c:v>
                </c:pt>
                <c:pt idx="286">
                  <c:v>1.0264305876315121</c:v>
                </c:pt>
                <c:pt idx="287">
                  <c:v>1.0264305876315121</c:v>
                </c:pt>
                <c:pt idx="288">
                  <c:v>1.0264305876315121</c:v>
                </c:pt>
                <c:pt idx="289">
                  <c:v>0.89812676417757298</c:v>
                </c:pt>
                <c:pt idx="290">
                  <c:v>0.89812676417757298</c:v>
                </c:pt>
                <c:pt idx="291">
                  <c:v>1.2830382345393889</c:v>
                </c:pt>
                <c:pt idx="292">
                  <c:v>14.62663587374904</c:v>
                </c:pt>
                <c:pt idx="293">
                  <c:v>16.55119322555813</c:v>
                </c:pt>
                <c:pt idx="294">
                  <c:v>16.807800872466</c:v>
                </c:pt>
                <c:pt idx="295">
                  <c:v>16.936104695919941</c:v>
                </c:pt>
                <c:pt idx="296">
                  <c:v>17.321016166281751</c:v>
                </c:pt>
                <c:pt idx="297">
                  <c:v>17.44931998973566</c:v>
                </c:pt>
                <c:pt idx="298">
                  <c:v>16.936104695919941</c:v>
                </c:pt>
                <c:pt idx="299">
                  <c:v>16.55119322555813</c:v>
                </c:pt>
                <c:pt idx="300">
                  <c:v>14.370028226841161</c:v>
                </c:pt>
                <c:pt idx="301">
                  <c:v>9.2378752886835986</c:v>
                </c:pt>
                <c:pt idx="302">
                  <c:v>5.2604567616114926</c:v>
                </c:pt>
                <c:pt idx="303">
                  <c:v>0.89812676417757298</c:v>
                </c:pt>
                <c:pt idx="304">
                  <c:v>0.51321529381575604</c:v>
                </c:pt>
                <c:pt idx="305">
                  <c:v>0.64151911726969502</c:v>
                </c:pt>
                <c:pt idx="306">
                  <c:v>0.769822940723633</c:v>
                </c:pt>
                <c:pt idx="307">
                  <c:v>1.0264305876315121</c:v>
                </c:pt>
                <c:pt idx="308">
                  <c:v>1.1547344110854501</c:v>
                </c:pt>
                <c:pt idx="309">
                  <c:v>1.7962535283551451</c:v>
                </c:pt>
                <c:pt idx="310">
                  <c:v>2.309468822170901</c:v>
                </c:pt>
                <c:pt idx="311">
                  <c:v>3.2075955863484742</c:v>
                </c:pt>
                <c:pt idx="312">
                  <c:v>3.5925070567102901</c:v>
                </c:pt>
                <c:pt idx="313">
                  <c:v>5.1321529381575548</c:v>
                </c:pt>
                <c:pt idx="314">
                  <c:v>9.2378752886835986</c:v>
                </c:pt>
                <c:pt idx="315">
                  <c:v>13.215293815755709</c:v>
                </c:pt>
                <c:pt idx="316">
                  <c:v>17.962535283551421</c:v>
                </c:pt>
                <c:pt idx="317">
                  <c:v>21.041827046445981</c:v>
                </c:pt>
                <c:pt idx="318">
                  <c:v>26.430587631511411</c:v>
                </c:pt>
                <c:pt idx="319">
                  <c:v>30.023094688221711</c:v>
                </c:pt>
                <c:pt idx="320">
                  <c:v>32.589171157300463</c:v>
                </c:pt>
                <c:pt idx="321">
                  <c:v>33.102386451116217</c:v>
                </c:pt>
                <c:pt idx="322">
                  <c:v>33.615601744932</c:v>
                </c:pt>
                <c:pt idx="323">
                  <c:v>33.615601744932</c:v>
                </c:pt>
                <c:pt idx="324">
                  <c:v>25.66076469078779</c:v>
                </c:pt>
                <c:pt idx="325">
                  <c:v>15.39645881447267</c:v>
                </c:pt>
                <c:pt idx="326">
                  <c:v>1.9245573518090839</c:v>
                </c:pt>
                <c:pt idx="327">
                  <c:v>1.2830382345393889</c:v>
                </c:pt>
                <c:pt idx="328">
                  <c:v>0.384911470361817</c:v>
                </c:pt>
                <c:pt idx="329">
                  <c:v>0.25660764690787802</c:v>
                </c:pt>
                <c:pt idx="330">
                  <c:v>0.51321529381575604</c:v>
                </c:pt>
                <c:pt idx="331">
                  <c:v>0.51321529381575604</c:v>
                </c:pt>
                <c:pt idx="332">
                  <c:v>0.25660764690787802</c:v>
                </c:pt>
                <c:pt idx="333">
                  <c:v>0.384911470361817</c:v>
                </c:pt>
                <c:pt idx="334">
                  <c:v>0.384911470361817</c:v>
                </c:pt>
                <c:pt idx="335">
                  <c:v>0.89812676417757298</c:v>
                </c:pt>
                <c:pt idx="336">
                  <c:v>0.769822940723633</c:v>
                </c:pt>
                <c:pt idx="337">
                  <c:v>0.51321529381575604</c:v>
                </c:pt>
                <c:pt idx="338">
                  <c:v>0.51321529381575604</c:v>
                </c:pt>
                <c:pt idx="339">
                  <c:v>0.51321529381575604</c:v>
                </c:pt>
                <c:pt idx="340">
                  <c:v>0.769822940723633</c:v>
                </c:pt>
                <c:pt idx="341">
                  <c:v>0.64151911726969502</c:v>
                </c:pt>
                <c:pt idx="342">
                  <c:v>0.64151911726969502</c:v>
                </c:pt>
                <c:pt idx="343">
                  <c:v>0.64151911726969502</c:v>
                </c:pt>
                <c:pt idx="344">
                  <c:v>0.64151911726969502</c:v>
                </c:pt>
                <c:pt idx="345">
                  <c:v>0.64151911726969502</c:v>
                </c:pt>
                <c:pt idx="346">
                  <c:v>0.64151911726969502</c:v>
                </c:pt>
                <c:pt idx="347">
                  <c:v>0.64151911726969502</c:v>
                </c:pt>
                <c:pt idx="348">
                  <c:v>0.64151911726969502</c:v>
                </c:pt>
                <c:pt idx="349">
                  <c:v>0.64151911726969502</c:v>
                </c:pt>
                <c:pt idx="350">
                  <c:v>0.51321529381575604</c:v>
                </c:pt>
                <c:pt idx="351">
                  <c:v>0.51321529381575604</c:v>
                </c:pt>
                <c:pt idx="352">
                  <c:v>0.769822940723633</c:v>
                </c:pt>
                <c:pt idx="353">
                  <c:v>0.769822940723633</c:v>
                </c:pt>
                <c:pt idx="354">
                  <c:v>0.769822940723633</c:v>
                </c:pt>
                <c:pt idx="355">
                  <c:v>0.769822940723633</c:v>
                </c:pt>
                <c:pt idx="356">
                  <c:v>0.769822940723633</c:v>
                </c:pt>
                <c:pt idx="357">
                  <c:v>0.769822940723633</c:v>
                </c:pt>
                <c:pt idx="358">
                  <c:v>0.769822940723633</c:v>
                </c:pt>
                <c:pt idx="359">
                  <c:v>0.89812676417757298</c:v>
                </c:pt>
                <c:pt idx="360">
                  <c:v>0.769822940723633</c:v>
                </c:pt>
                <c:pt idx="361">
                  <c:v>1.5396458814472671</c:v>
                </c:pt>
                <c:pt idx="362">
                  <c:v>1.411342057993328</c:v>
                </c:pt>
                <c:pt idx="363">
                  <c:v>0.769822940723633</c:v>
                </c:pt>
                <c:pt idx="364">
                  <c:v>1.0264305876315121</c:v>
                </c:pt>
                <c:pt idx="365">
                  <c:v>1.0264305876315121</c:v>
                </c:pt>
                <c:pt idx="366">
                  <c:v>0.64151911726969502</c:v>
                </c:pt>
                <c:pt idx="367">
                  <c:v>0.64151911726969502</c:v>
                </c:pt>
                <c:pt idx="368">
                  <c:v>0.769822940723633</c:v>
                </c:pt>
                <c:pt idx="369">
                  <c:v>0.769822940723633</c:v>
                </c:pt>
                <c:pt idx="370">
                  <c:v>0.769822940723633</c:v>
                </c:pt>
                <c:pt idx="371">
                  <c:v>1.0264305876315121</c:v>
                </c:pt>
                <c:pt idx="372">
                  <c:v>0.64151911726969502</c:v>
                </c:pt>
                <c:pt idx="373">
                  <c:v>0.51321529381575604</c:v>
                </c:pt>
                <c:pt idx="374">
                  <c:v>0.51321529381575604</c:v>
                </c:pt>
                <c:pt idx="375">
                  <c:v>0.51321529381575604</c:v>
                </c:pt>
                <c:pt idx="376">
                  <c:v>0.51321529381575604</c:v>
                </c:pt>
                <c:pt idx="377">
                  <c:v>0.769822940723633</c:v>
                </c:pt>
                <c:pt idx="378">
                  <c:v>0.64151911726969502</c:v>
                </c:pt>
                <c:pt idx="379">
                  <c:v>1.0264305876315121</c:v>
                </c:pt>
                <c:pt idx="380">
                  <c:v>1.5396458814472671</c:v>
                </c:pt>
                <c:pt idx="381">
                  <c:v>1.7962535283551451</c:v>
                </c:pt>
                <c:pt idx="382">
                  <c:v>0.51321529381575604</c:v>
                </c:pt>
                <c:pt idx="383">
                  <c:v>0.51321529381575604</c:v>
                </c:pt>
                <c:pt idx="384">
                  <c:v>0.64151911726969502</c:v>
                </c:pt>
                <c:pt idx="385">
                  <c:v>0.64151911726969502</c:v>
                </c:pt>
                <c:pt idx="386">
                  <c:v>0.51321529381575604</c:v>
                </c:pt>
                <c:pt idx="387">
                  <c:v>0.384911470361817</c:v>
                </c:pt>
                <c:pt idx="388">
                  <c:v>0.384911470361817</c:v>
                </c:pt>
                <c:pt idx="389">
                  <c:v>0.384911470361817</c:v>
                </c:pt>
                <c:pt idx="390">
                  <c:v>0.384911470361817</c:v>
                </c:pt>
                <c:pt idx="391">
                  <c:v>0.384911470361817</c:v>
                </c:pt>
                <c:pt idx="392">
                  <c:v>0.51321529381575604</c:v>
                </c:pt>
                <c:pt idx="393">
                  <c:v>0.51321529381575604</c:v>
                </c:pt>
                <c:pt idx="394">
                  <c:v>0.51321529381575604</c:v>
                </c:pt>
                <c:pt idx="395">
                  <c:v>0.51321529381575604</c:v>
                </c:pt>
                <c:pt idx="396">
                  <c:v>0.25660764690787802</c:v>
                </c:pt>
                <c:pt idx="397">
                  <c:v>0.384911470361817</c:v>
                </c:pt>
                <c:pt idx="398">
                  <c:v>0.51321529381575604</c:v>
                </c:pt>
                <c:pt idx="399">
                  <c:v>0.51321529381575604</c:v>
                </c:pt>
                <c:pt idx="400">
                  <c:v>0.51321529381575604</c:v>
                </c:pt>
                <c:pt idx="401">
                  <c:v>0.51321529381575604</c:v>
                </c:pt>
                <c:pt idx="402">
                  <c:v>0.384911470361817</c:v>
                </c:pt>
                <c:pt idx="403">
                  <c:v>0.64151911726969502</c:v>
                </c:pt>
                <c:pt idx="404">
                  <c:v>0.51321529381575604</c:v>
                </c:pt>
                <c:pt idx="405">
                  <c:v>0.51321529381575604</c:v>
                </c:pt>
                <c:pt idx="406">
                  <c:v>0.51321529381575604</c:v>
                </c:pt>
                <c:pt idx="407">
                  <c:v>0.51321529381575604</c:v>
                </c:pt>
                <c:pt idx="408">
                  <c:v>0.64151911726969502</c:v>
                </c:pt>
                <c:pt idx="409">
                  <c:v>0.64151911726969502</c:v>
                </c:pt>
                <c:pt idx="410">
                  <c:v>0.64151911726969502</c:v>
                </c:pt>
                <c:pt idx="411">
                  <c:v>0.64151911726969502</c:v>
                </c:pt>
                <c:pt idx="412">
                  <c:v>0.64151911726969502</c:v>
                </c:pt>
                <c:pt idx="413">
                  <c:v>0.64151911726969502</c:v>
                </c:pt>
                <c:pt idx="414">
                  <c:v>0.64151911726969502</c:v>
                </c:pt>
                <c:pt idx="415">
                  <c:v>0.64151911726969502</c:v>
                </c:pt>
                <c:pt idx="416">
                  <c:v>0.64151911726969502</c:v>
                </c:pt>
                <c:pt idx="417">
                  <c:v>0.64151911726969502</c:v>
                </c:pt>
                <c:pt idx="418">
                  <c:v>0.64151911726969502</c:v>
                </c:pt>
                <c:pt idx="419">
                  <c:v>0.64151911726969502</c:v>
                </c:pt>
                <c:pt idx="420">
                  <c:v>1.1547344110854501</c:v>
                </c:pt>
                <c:pt idx="421">
                  <c:v>1.411342057993328</c:v>
                </c:pt>
                <c:pt idx="422">
                  <c:v>1.2830382345393889</c:v>
                </c:pt>
                <c:pt idx="423">
                  <c:v>0.12830382345393901</c:v>
                </c:pt>
                <c:pt idx="424">
                  <c:v>0.51321529381575604</c:v>
                </c:pt>
                <c:pt idx="425">
                  <c:v>0.384911470361817</c:v>
                </c:pt>
                <c:pt idx="426">
                  <c:v>0.384911470361817</c:v>
                </c:pt>
                <c:pt idx="427">
                  <c:v>0.769822940723633</c:v>
                </c:pt>
                <c:pt idx="428">
                  <c:v>0.384911470361817</c:v>
                </c:pt>
                <c:pt idx="429">
                  <c:v>0.51321529381575604</c:v>
                </c:pt>
                <c:pt idx="430">
                  <c:v>1.0264305876315121</c:v>
                </c:pt>
                <c:pt idx="431">
                  <c:v>0.64151911726969502</c:v>
                </c:pt>
                <c:pt idx="432">
                  <c:v>0.769822940723633</c:v>
                </c:pt>
                <c:pt idx="433">
                  <c:v>0.384911470361817</c:v>
                </c:pt>
                <c:pt idx="434">
                  <c:v>0.384911470361817</c:v>
                </c:pt>
                <c:pt idx="435">
                  <c:v>0.384911470361817</c:v>
                </c:pt>
                <c:pt idx="436">
                  <c:v>0.51321529381575604</c:v>
                </c:pt>
                <c:pt idx="437">
                  <c:v>0.384911470361817</c:v>
                </c:pt>
                <c:pt idx="438">
                  <c:v>0.384911470361817</c:v>
                </c:pt>
                <c:pt idx="439">
                  <c:v>0.384911470361817</c:v>
                </c:pt>
                <c:pt idx="440">
                  <c:v>0.25660764690787802</c:v>
                </c:pt>
                <c:pt idx="441">
                  <c:v>0.25660764690787802</c:v>
                </c:pt>
                <c:pt idx="442">
                  <c:v>0.25660764690787802</c:v>
                </c:pt>
                <c:pt idx="443">
                  <c:v>0.25660764690787802</c:v>
                </c:pt>
                <c:pt idx="444">
                  <c:v>0.25660764690787802</c:v>
                </c:pt>
                <c:pt idx="445">
                  <c:v>0.51321529381575604</c:v>
                </c:pt>
                <c:pt idx="446">
                  <c:v>0.51321529381575604</c:v>
                </c:pt>
                <c:pt idx="447">
                  <c:v>0.384911470361817</c:v>
                </c:pt>
                <c:pt idx="448">
                  <c:v>0.25660764690787802</c:v>
                </c:pt>
                <c:pt idx="449">
                  <c:v>0.25660764690787802</c:v>
                </c:pt>
                <c:pt idx="450">
                  <c:v>0.25660764690787802</c:v>
                </c:pt>
                <c:pt idx="451">
                  <c:v>0.25660764690787802</c:v>
                </c:pt>
                <c:pt idx="452">
                  <c:v>0.25660764690787802</c:v>
                </c:pt>
                <c:pt idx="453">
                  <c:v>0.25660764690787802</c:v>
                </c:pt>
                <c:pt idx="454">
                  <c:v>0.25660764690787802</c:v>
                </c:pt>
                <c:pt idx="455">
                  <c:v>0.25660764690787802</c:v>
                </c:pt>
                <c:pt idx="456">
                  <c:v>0.25660764690787802</c:v>
                </c:pt>
                <c:pt idx="457">
                  <c:v>0.12830382345393901</c:v>
                </c:pt>
                <c:pt idx="458">
                  <c:v>0.12830382345393901</c:v>
                </c:pt>
                <c:pt idx="459">
                  <c:v>0.12830382345393901</c:v>
                </c:pt>
                <c:pt idx="460">
                  <c:v>0</c:v>
                </c:pt>
                <c:pt idx="461">
                  <c:v>0.769822940723633</c:v>
                </c:pt>
                <c:pt idx="462">
                  <c:v>0.89812676417757298</c:v>
                </c:pt>
                <c:pt idx="463">
                  <c:v>1.0264305876315121</c:v>
                </c:pt>
                <c:pt idx="464">
                  <c:v>0.769822940723633</c:v>
                </c:pt>
                <c:pt idx="465">
                  <c:v>0.769822940723633</c:v>
                </c:pt>
                <c:pt idx="466">
                  <c:v>0.64151911726969502</c:v>
                </c:pt>
                <c:pt idx="467">
                  <c:v>0.51321529381575604</c:v>
                </c:pt>
                <c:pt idx="468">
                  <c:v>0.51321529381575604</c:v>
                </c:pt>
                <c:pt idx="469">
                  <c:v>0.384911470361817</c:v>
                </c:pt>
                <c:pt idx="470">
                  <c:v>0.384911470361817</c:v>
                </c:pt>
                <c:pt idx="471">
                  <c:v>0.51321529381575604</c:v>
                </c:pt>
                <c:pt idx="472">
                  <c:v>0.51321529381575604</c:v>
                </c:pt>
                <c:pt idx="473">
                  <c:v>0.25660764690787802</c:v>
                </c:pt>
                <c:pt idx="474">
                  <c:v>0.384911470361817</c:v>
                </c:pt>
                <c:pt idx="475">
                  <c:v>0.51321529381575604</c:v>
                </c:pt>
                <c:pt idx="476">
                  <c:v>0.25660764690787802</c:v>
                </c:pt>
                <c:pt idx="477">
                  <c:v>0.769822940723633</c:v>
                </c:pt>
                <c:pt idx="478">
                  <c:v>0.769822940723633</c:v>
                </c:pt>
                <c:pt idx="479">
                  <c:v>0.769822940723633</c:v>
                </c:pt>
                <c:pt idx="480">
                  <c:v>0.64151911726969502</c:v>
                </c:pt>
                <c:pt idx="481">
                  <c:v>0.64151911726969502</c:v>
                </c:pt>
                <c:pt idx="482">
                  <c:v>0.64151911726969502</c:v>
                </c:pt>
                <c:pt idx="483">
                  <c:v>2.0528611752630201</c:v>
                </c:pt>
                <c:pt idx="484">
                  <c:v>15.139851167564791</c:v>
                </c:pt>
                <c:pt idx="485">
                  <c:v>31.947652040030789</c:v>
                </c:pt>
                <c:pt idx="486">
                  <c:v>32.71747498075441</c:v>
                </c:pt>
                <c:pt idx="487">
                  <c:v>31.30613292276108</c:v>
                </c:pt>
                <c:pt idx="488">
                  <c:v>29.253271747498079</c:v>
                </c:pt>
                <c:pt idx="489">
                  <c:v>32.845778804208358</c:v>
                </c:pt>
                <c:pt idx="490">
                  <c:v>33.615601744932</c:v>
                </c:pt>
                <c:pt idx="491">
                  <c:v>33.872209391839881</c:v>
                </c:pt>
                <c:pt idx="492">
                  <c:v>33.872209391839881</c:v>
                </c:pt>
                <c:pt idx="493">
                  <c:v>34.128817038747762</c:v>
                </c:pt>
                <c:pt idx="494">
                  <c:v>34.128817038747762</c:v>
                </c:pt>
                <c:pt idx="495">
                  <c:v>34.128817038747762</c:v>
                </c:pt>
                <c:pt idx="496">
                  <c:v>33.872209391839881</c:v>
                </c:pt>
                <c:pt idx="497">
                  <c:v>33.743905568385941</c:v>
                </c:pt>
                <c:pt idx="498">
                  <c:v>34.000513215293807</c:v>
                </c:pt>
                <c:pt idx="499">
                  <c:v>33.487297921478053</c:v>
                </c:pt>
                <c:pt idx="500">
                  <c:v>33.487297921478053</c:v>
                </c:pt>
                <c:pt idx="501">
                  <c:v>33.2306902745702</c:v>
                </c:pt>
                <c:pt idx="502">
                  <c:v>32.845778804208358</c:v>
                </c:pt>
                <c:pt idx="503">
                  <c:v>33.487297921478053</c:v>
                </c:pt>
                <c:pt idx="504">
                  <c:v>33.872209391839881</c:v>
                </c:pt>
                <c:pt idx="505">
                  <c:v>33.872209391839881</c:v>
                </c:pt>
                <c:pt idx="506">
                  <c:v>33.743905568385941</c:v>
                </c:pt>
                <c:pt idx="507">
                  <c:v>33.35899409802412</c:v>
                </c:pt>
                <c:pt idx="508">
                  <c:v>33.2306902745702</c:v>
                </c:pt>
                <c:pt idx="509">
                  <c:v>33.872209391839881</c:v>
                </c:pt>
                <c:pt idx="510">
                  <c:v>33.615601744932</c:v>
                </c:pt>
                <c:pt idx="511">
                  <c:v>33.743905568385941</c:v>
                </c:pt>
                <c:pt idx="512">
                  <c:v>33.615601744932</c:v>
                </c:pt>
                <c:pt idx="513">
                  <c:v>33.35899409802412</c:v>
                </c:pt>
                <c:pt idx="514">
                  <c:v>33.615601744932</c:v>
                </c:pt>
                <c:pt idx="515">
                  <c:v>33.615601744932</c:v>
                </c:pt>
                <c:pt idx="516">
                  <c:v>33.615601744932</c:v>
                </c:pt>
                <c:pt idx="517">
                  <c:v>33.615601744932</c:v>
                </c:pt>
                <c:pt idx="518">
                  <c:v>33.743905568385941</c:v>
                </c:pt>
                <c:pt idx="519">
                  <c:v>33.872209391839881</c:v>
                </c:pt>
                <c:pt idx="520">
                  <c:v>33.872209391839881</c:v>
                </c:pt>
                <c:pt idx="521">
                  <c:v>33.743905568385941</c:v>
                </c:pt>
                <c:pt idx="522">
                  <c:v>34.128817038747762</c:v>
                </c:pt>
                <c:pt idx="523">
                  <c:v>34.128817038747762</c:v>
                </c:pt>
                <c:pt idx="524">
                  <c:v>34.128817038747762</c:v>
                </c:pt>
                <c:pt idx="525">
                  <c:v>33.872209391839881</c:v>
                </c:pt>
                <c:pt idx="526">
                  <c:v>33.872209391839881</c:v>
                </c:pt>
                <c:pt idx="527">
                  <c:v>33.872209391839881</c:v>
                </c:pt>
                <c:pt idx="528">
                  <c:v>33.872209391839881</c:v>
                </c:pt>
                <c:pt idx="529">
                  <c:v>33.872209391839881</c:v>
                </c:pt>
                <c:pt idx="530">
                  <c:v>33.872209391839881</c:v>
                </c:pt>
                <c:pt idx="531">
                  <c:v>34.128817038747762</c:v>
                </c:pt>
                <c:pt idx="532">
                  <c:v>34.128817038747762</c:v>
                </c:pt>
                <c:pt idx="533">
                  <c:v>34.128817038747762</c:v>
                </c:pt>
                <c:pt idx="534">
                  <c:v>34.128817038747762</c:v>
                </c:pt>
                <c:pt idx="535">
                  <c:v>34.000513215293807</c:v>
                </c:pt>
                <c:pt idx="536">
                  <c:v>34.128817038747762</c:v>
                </c:pt>
                <c:pt idx="537">
                  <c:v>34.128817038747762</c:v>
                </c:pt>
                <c:pt idx="538">
                  <c:v>34.128817038747762</c:v>
                </c:pt>
                <c:pt idx="539">
                  <c:v>34.128817038747762</c:v>
                </c:pt>
                <c:pt idx="540">
                  <c:v>34.128817038747762</c:v>
                </c:pt>
                <c:pt idx="541">
                  <c:v>34.000513215293807</c:v>
                </c:pt>
                <c:pt idx="542">
                  <c:v>34.000513215293807</c:v>
                </c:pt>
                <c:pt idx="543">
                  <c:v>33.743905568385941</c:v>
                </c:pt>
                <c:pt idx="544">
                  <c:v>34.385424685655593</c:v>
                </c:pt>
                <c:pt idx="545">
                  <c:v>34.128817038747762</c:v>
                </c:pt>
                <c:pt idx="546">
                  <c:v>32.589171157300463</c:v>
                </c:pt>
                <c:pt idx="547">
                  <c:v>32.332563510392568</c:v>
                </c:pt>
                <c:pt idx="548">
                  <c:v>32.075955863484751</c:v>
                </c:pt>
                <c:pt idx="549">
                  <c:v>30.792917628945339</c:v>
                </c:pt>
                <c:pt idx="550">
                  <c:v>22.581472927893241</c:v>
                </c:pt>
                <c:pt idx="551">
                  <c:v>13.47190146266359</c:v>
                </c:pt>
                <c:pt idx="552">
                  <c:v>25.404157043879909</c:v>
                </c:pt>
                <c:pt idx="553">
                  <c:v>34.257120862201702</c:v>
                </c:pt>
                <c:pt idx="554">
                  <c:v>34.000513215293807</c:v>
                </c:pt>
                <c:pt idx="555">
                  <c:v>32.845778804208358</c:v>
                </c:pt>
                <c:pt idx="556">
                  <c:v>32.71747498075441</c:v>
                </c:pt>
                <c:pt idx="557">
                  <c:v>32.589171157300463</c:v>
                </c:pt>
                <c:pt idx="558">
                  <c:v>32.332563510392568</c:v>
                </c:pt>
                <c:pt idx="559">
                  <c:v>32.075955863484751</c:v>
                </c:pt>
                <c:pt idx="560">
                  <c:v>32.075955863484751</c:v>
                </c:pt>
                <c:pt idx="561">
                  <c:v>32.332563510392568</c:v>
                </c:pt>
                <c:pt idx="562">
                  <c:v>32.332563510392568</c:v>
                </c:pt>
                <c:pt idx="563">
                  <c:v>32.332563510392568</c:v>
                </c:pt>
                <c:pt idx="564">
                  <c:v>32.20425968693867</c:v>
                </c:pt>
                <c:pt idx="565">
                  <c:v>32.075955863484751</c:v>
                </c:pt>
                <c:pt idx="566">
                  <c:v>31.56274056966895</c:v>
                </c:pt>
                <c:pt idx="567">
                  <c:v>25.53246086733385</c:v>
                </c:pt>
                <c:pt idx="568">
                  <c:v>19.37387734154478</c:v>
                </c:pt>
                <c:pt idx="569">
                  <c:v>21.29843469335384</c:v>
                </c:pt>
                <c:pt idx="570">
                  <c:v>31.947652040030789</c:v>
                </c:pt>
                <c:pt idx="571">
                  <c:v>32.20425968693867</c:v>
                </c:pt>
                <c:pt idx="572">
                  <c:v>32.845778804208358</c:v>
                </c:pt>
                <c:pt idx="573">
                  <c:v>32.460867333846522</c:v>
                </c:pt>
                <c:pt idx="574">
                  <c:v>32.075955863484751</c:v>
                </c:pt>
                <c:pt idx="575">
                  <c:v>32.20425968693867</c:v>
                </c:pt>
                <c:pt idx="576">
                  <c:v>32.075955863484751</c:v>
                </c:pt>
                <c:pt idx="577">
                  <c:v>32.075955863484751</c:v>
                </c:pt>
                <c:pt idx="578">
                  <c:v>31.691044393122912</c:v>
                </c:pt>
                <c:pt idx="579">
                  <c:v>31.56274056966895</c:v>
                </c:pt>
                <c:pt idx="580">
                  <c:v>31.434436746215031</c:v>
                </c:pt>
                <c:pt idx="581">
                  <c:v>31.177829099307161</c:v>
                </c:pt>
                <c:pt idx="582">
                  <c:v>20.52861175263023</c:v>
                </c:pt>
                <c:pt idx="583">
                  <c:v>0.51321529381575604</c:v>
                </c:pt>
                <c:pt idx="584">
                  <c:v>3.2075955863484742</c:v>
                </c:pt>
                <c:pt idx="585">
                  <c:v>2.6943802925327178</c:v>
                </c:pt>
                <c:pt idx="586">
                  <c:v>3.2075955863484742</c:v>
                </c:pt>
                <c:pt idx="587">
                  <c:v>2.9509879394405951</c:v>
                </c:pt>
                <c:pt idx="588">
                  <c:v>2.5660764690787761</c:v>
                </c:pt>
                <c:pt idx="589">
                  <c:v>2.5660764690787761</c:v>
                </c:pt>
                <c:pt idx="590">
                  <c:v>2.1811649987169619</c:v>
                </c:pt>
                <c:pt idx="591">
                  <c:v>2.309468822170901</c:v>
                </c:pt>
                <c:pt idx="592">
                  <c:v>2.5660764690787761</c:v>
                </c:pt>
                <c:pt idx="593">
                  <c:v>2.5660764690787761</c:v>
                </c:pt>
                <c:pt idx="594">
                  <c:v>3.2075955863484742</c:v>
                </c:pt>
                <c:pt idx="595">
                  <c:v>2.822684115986656</c:v>
                </c:pt>
                <c:pt idx="596">
                  <c:v>2.9509879394405951</c:v>
                </c:pt>
                <c:pt idx="597">
                  <c:v>2.9509879394405951</c:v>
                </c:pt>
                <c:pt idx="598">
                  <c:v>2.6943802925327178</c:v>
                </c:pt>
                <c:pt idx="599">
                  <c:v>2.822684115986656</c:v>
                </c:pt>
                <c:pt idx="600">
                  <c:v>2.822684115986656</c:v>
                </c:pt>
                <c:pt idx="601">
                  <c:v>2.0528611752630201</c:v>
                </c:pt>
                <c:pt idx="602">
                  <c:v>5.1321529381575548</c:v>
                </c:pt>
                <c:pt idx="603">
                  <c:v>17.705927636643569</c:v>
                </c:pt>
                <c:pt idx="604">
                  <c:v>34.128817038747762</c:v>
                </c:pt>
                <c:pt idx="605">
                  <c:v>34.385424685655593</c:v>
                </c:pt>
                <c:pt idx="606">
                  <c:v>33.743905568385941</c:v>
                </c:pt>
                <c:pt idx="607">
                  <c:v>23.09468822170901</c:v>
                </c:pt>
                <c:pt idx="608">
                  <c:v>14.62663587374904</c:v>
                </c:pt>
                <c:pt idx="609">
                  <c:v>6.6717988196048283</c:v>
                </c:pt>
                <c:pt idx="610">
                  <c:v>12.06055940467026</c:v>
                </c:pt>
                <c:pt idx="611">
                  <c:v>31.819348216576859</c:v>
                </c:pt>
                <c:pt idx="612">
                  <c:v>32.075955863484751</c:v>
                </c:pt>
                <c:pt idx="613">
                  <c:v>32.20425968693867</c:v>
                </c:pt>
                <c:pt idx="614">
                  <c:v>32.075955863484751</c:v>
                </c:pt>
                <c:pt idx="615">
                  <c:v>32.460867333846522</c:v>
                </c:pt>
                <c:pt idx="616">
                  <c:v>32.332563510392568</c:v>
                </c:pt>
                <c:pt idx="617">
                  <c:v>31.56274056966895</c:v>
                </c:pt>
                <c:pt idx="618">
                  <c:v>31.56274056966895</c:v>
                </c:pt>
                <c:pt idx="619">
                  <c:v>31.691044393122912</c:v>
                </c:pt>
                <c:pt idx="620">
                  <c:v>31.947652040030789</c:v>
                </c:pt>
                <c:pt idx="621">
                  <c:v>31.819348216576859</c:v>
                </c:pt>
                <c:pt idx="622">
                  <c:v>31.819348216576859</c:v>
                </c:pt>
                <c:pt idx="623">
                  <c:v>31.819348216576859</c:v>
                </c:pt>
                <c:pt idx="624">
                  <c:v>31.819348216576859</c:v>
                </c:pt>
                <c:pt idx="625">
                  <c:v>31.691044393122912</c:v>
                </c:pt>
                <c:pt idx="626">
                  <c:v>31.434436746215031</c:v>
                </c:pt>
                <c:pt idx="627">
                  <c:v>31.30613292276108</c:v>
                </c:pt>
                <c:pt idx="628">
                  <c:v>31.30613292276108</c:v>
                </c:pt>
                <c:pt idx="629">
                  <c:v>31.30613292276108</c:v>
                </c:pt>
                <c:pt idx="630">
                  <c:v>31.30613292276108</c:v>
                </c:pt>
                <c:pt idx="631">
                  <c:v>31.56274056966895</c:v>
                </c:pt>
                <c:pt idx="632">
                  <c:v>31.56274056966895</c:v>
                </c:pt>
                <c:pt idx="633">
                  <c:v>33.102386451116217</c:v>
                </c:pt>
                <c:pt idx="634">
                  <c:v>32.71747498075441</c:v>
                </c:pt>
                <c:pt idx="635">
                  <c:v>32.845778804208358</c:v>
                </c:pt>
                <c:pt idx="636">
                  <c:v>34.128817038747762</c:v>
                </c:pt>
                <c:pt idx="637">
                  <c:v>34.128817038747762</c:v>
                </c:pt>
                <c:pt idx="638">
                  <c:v>34.64203233256351</c:v>
                </c:pt>
                <c:pt idx="639">
                  <c:v>35.155247626379271</c:v>
                </c:pt>
                <c:pt idx="640">
                  <c:v>35.026943802925331</c:v>
                </c:pt>
                <c:pt idx="641">
                  <c:v>34.898639979471398</c:v>
                </c:pt>
                <c:pt idx="642">
                  <c:v>34.77033615601745</c:v>
                </c:pt>
                <c:pt idx="643">
                  <c:v>34.77033615601745</c:v>
                </c:pt>
                <c:pt idx="644">
                  <c:v>34.385424685655593</c:v>
                </c:pt>
                <c:pt idx="645">
                  <c:v>34.385424685655593</c:v>
                </c:pt>
                <c:pt idx="646">
                  <c:v>34.64203233256351</c:v>
                </c:pt>
                <c:pt idx="647">
                  <c:v>34.64203233256351</c:v>
                </c:pt>
                <c:pt idx="648">
                  <c:v>34.128817038747762</c:v>
                </c:pt>
                <c:pt idx="649">
                  <c:v>23.607903515524761</c:v>
                </c:pt>
                <c:pt idx="650">
                  <c:v>10.007698229407239</c:v>
                </c:pt>
                <c:pt idx="651">
                  <c:v>2.309468822170901</c:v>
                </c:pt>
                <c:pt idx="652">
                  <c:v>1.7962535283551451</c:v>
                </c:pt>
                <c:pt idx="653">
                  <c:v>1.1547344110854501</c:v>
                </c:pt>
                <c:pt idx="654">
                  <c:v>1.1547344110854501</c:v>
                </c:pt>
                <c:pt idx="655">
                  <c:v>0.769822940723633</c:v>
                </c:pt>
                <c:pt idx="656">
                  <c:v>0.769822940723633</c:v>
                </c:pt>
                <c:pt idx="657">
                  <c:v>0.51321529381575604</c:v>
                </c:pt>
                <c:pt idx="658">
                  <c:v>0.64151911726969502</c:v>
                </c:pt>
                <c:pt idx="659">
                  <c:v>0.51321529381575604</c:v>
                </c:pt>
                <c:pt idx="660">
                  <c:v>0.51321529381575604</c:v>
                </c:pt>
                <c:pt idx="661">
                  <c:v>0.51321529381575604</c:v>
                </c:pt>
                <c:pt idx="662">
                  <c:v>0.51321529381575604</c:v>
                </c:pt>
                <c:pt idx="663">
                  <c:v>0.51321529381575604</c:v>
                </c:pt>
                <c:pt idx="664">
                  <c:v>0.51321529381575604</c:v>
                </c:pt>
                <c:pt idx="665">
                  <c:v>0.51321529381575604</c:v>
                </c:pt>
                <c:pt idx="666">
                  <c:v>0.51321529381575604</c:v>
                </c:pt>
                <c:pt idx="667">
                  <c:v>0.51321529381575604</c:v>
                </c:pt>
                <c:pt idx="668">
                  <c:v>0.51321529381575604</c:v>
                </c:pt>
                <c:pt idx="669">
                  <c:v>0.51321529381575604</c:v>
                </c:pt>
                <c:pt idx="670">
                  <c:v>0.51321529381575604</c:v>
                </c:pt>
                <c:pt idx="671">
                  <c:v>0.51321529381575604</c:v>
                </c:pt>
                <c:pt idx="672">
                  <c:v>0.51321529381575604</c:v>
                </c:pt>
                <c:pt idx="673">
                  <c:v>0.51321529381575604</c:v>
                </c:pt>
                <c:pt idx="674">
                  <c:v>0.51321529381575604</c:v>
                </c:pt>
                <c:pt idx="675">
                  <c:v>0.51321529381575604</c:v>
                </c:pt>
                <c:pt idx="676">
                  <c:v>0.51321529381575604</c:v>
                </c:pt>
                <c:pt idx="677">
                  <c:v>0.51321529381575604</c:v>
                </c:pt>
                <c:pt idx="678">
                  <c:v>0.64151911726969502</c:v>
                </c:pt>
                <c:pt idx="679">
                  <c:v>0.769822940723633</c:v>
                </c:pt>
                <c:pt idx="680">
                  <c:v>1.0264305876315121</c:v>
                </c:pt>
                <c:pt idx="681">
                  <c:v>0.769822940723633</c:v>
                </c:pt>
                <c:pt idx="682">
                  <c:v>0.769822940723633</c:v>
                </c:pt>
                <c:pt idx="683">
                  <c:v>0.769822940723633</c:v>
                </c:pt>
                <c:pt idx="684">
                  <c:v>0.769822940723633</c:v>
                </c:pt>
                <c:pt idx="685">
                  <c:v>0.769822940723633</c:v>
                </c:pt>
                <c:pt idx="686">
                  <c:v>0.769822940723633</c:v>
                </c:pt>
                <c:pt idx="687">
                  <c:v>0.769822940723633</c:v>
                </c:pt>
                <c:pt idx="688">
                  <c:v>0.769822940723633</c:v>
                </c:pt>
                <c:pt idx="689">
                  <c:v>0.769822940723633</c:v>
                </c:pt>
                <c:pt idx="690">
                  <c:v>1.2830382345393889</c:v>
                </c:pt>
                <c:pt idx="691">
                  <c:v>1.411342057993328</c:v>
                </c:pt>
                <c:pt idx="692">
                  <c:v>1.5396458814472671</c:v>
                </c:pt>
                <c:pt idx="693">
                  <c:v>1.667949704901206</c:v>
                </c:pt>
                <c:pt idx="694">
                  <c:v>1.7962535283551451</c:v>
                </c:pt>
                <c:pt idx="695">
                  <c:v>1.7962535283551451</c:v>
                </c:pt>
                <c:pt idx="696">
                  <c:v>5.1321529381575548</c:v>
                </c:pt>
                <c:pt idx="697">
                  <c:v>1.667949704901206</c:v>
                </c:pt>
                <c:pt idx="698">
                  <c:v>14.75493969720298</c:v>
                </c:pt>
                <c:pt idx="699">
                  <c:v>18.21914293045932</c:v>
                </c:pt>
                <c:pt idx="700">
                  <c:v>32.075955863484751</c:v>
                </c:pt>
                <c:pt idx="701">
                  <c:v>33.102386451116217</c:v>
                </c:pt>
                <c:pt idx="702">
                  <c:v>33.35899409802412</c:v>
                </c:pt>
                <c:pt idx="703">
                  <c:v>32.71747498075441</c:v>
                </c:pt>
                <c:pt idx="704">
                  <c:v>32.845778804208358</c:v>
                </c:pt>
                <c:pt idx="705">
                  <c:v>32.71747498075441</c:v>
                </c:pt>
                <c:pt idx="706">
                  <c:v>32.71747498075441</c:v>
                </c:pt>
                <c:pt idx="707">
                  <c:v>32.71747498075441</c:v>
                </c:pt>
                <c:pt idx="708">
                  <c:v>32.71747498075441</c:v>
                </c:pt>
                <c:pt idx="709">
                  <c:v>32.71747498075441</c:v>
                </c:pt>
                <c:pt idx="710">
                  <c:v>32.589171157300463</c:v>
                </c:pt>
                <c:pt idx="711">
                  <c:v>32.332563510392568</c:v>
                </c:pt>
                <c:pt idx="712">
                  <c:v>32.332563510392568</c:v>
                </c:pt>
                <c:pt idx="713">
                  <c:v>32.332563510392568</c:v>
                </c:pt>
                <c:pt idx="714">
                  <c:v>32.332563510392568</c:v>
                </c:pt>
                <c:pt idx="715">
                  <c:v>32.332563510392568</c:v>
                </c:pt>
                <c:pt idx="716">
                  <c:v>32.332563510392568</c:v>
                </c:pt>
                <c:pt idx="717">
                  <c:v>31.947652040030789</c:v>
                </c:pt>
                <c:pt idx="718">
                  <c:v>31.691044393122912</c:v>
                </c:pt>
                <c:pt idx="719">
                  <c:v>31.434436746215031</c:v>
                </c:pt>
                <c:pt idx="720">
                  <c:v>31.30613292276108</c:v>
                </c:pt>
                <c:pt idx="721">
                  <c:v>31.30613292276108</c:v>
                </c:pt>
                <c:pt idx="722">
                  <c:v>31.30613292276108</c:v>
                </c:pt>
                <c:pt idx="723">
                  <c:v>31.177829099307161</c:v>
                </c:pt>
                <c:pt idx="724">
                  <c:v>31.177829099307161</c:v>
                </c:pt>
                <c:pt idx="725">
                  <c:v>31.177829099307161</c:v>
                </c:pt>
                <c:pt idx="726">
                  <c:v>31.177829099307161</c:v>
                </c:pt>
                <c:pt idx="727">
                  <c:v>31.177829099307161</c:v>
                </c:pt>
                <c:pt idx="728">
                  <c:v>31.177829099307161</c:v>
                </c:pt>
                <c:pt idx="729">
                  <c:v>25.275853220425969</c:v>
                </c:pt>
                <c:pt idx="730">
                  <c:v>12.445470875032081</c:v>
                </c:pt>
                <c:pt idx="731">
                  <c:v>6.0302797023351298</c:v>
                </c:pt>
                <c:pt idx="732">
                  <c:v>5.3887605850654356</c:v>
                </c:pt>
                <c:pt idx="733">
                  <c:v>3.0792917628945342</c:v>
                </c:pt>
                <c:pt idx="734">
                  <c:v>9.2378752886835986</c:v>
                </c:pt>
                <c:pt idx="735">
                  <c:v>13.85681293302541</c:v>
                </c:pt>
                <c:pt idx="736">
                  <c:v>14.370028226841161</c:v>
                </c:pt>
                <c:pt idx="737">
                  <c:v>13.85681293302541</c:v>
                </c:pt>
                <c:pt idx="738">
                  <c:v>13.85681293302541</c:v>
                </c:pt>
                <c:pt idx="739">
                  <c:v>13.85681293302541</c:v>
                </c:pt>
                <c:pt idx="740">
                  <c:v>13.086989992301771</c:v>
                </c:pt>
                <c:pt idx="741">
                  <c:v>12.573774698486019</c:v>
                </c:pt>
                <c:pt idx="742">
                  <c:v>12.31716705157814</c:v>
                </c:pt>
                <c:pt idx="743">
                  <c:v>11.675647934308451</c:v>
                </c:pt>
                <c:pt idx="744">
                  <c:v>11.03412881703875</c:v>
                </c:pt>
                <c:pt idx="745">
                  <c:v>1.7962535283551451</c:v>
                </c:pt>
                <c:pt idx="746">
                  <c:v>1.411342057993328</c:v>
                </c:pt>
                <c:pt idx="747">
                  <c:v>0.89812676417757298</c:v>
                </c:pt>
                <c:pt idx="748">
                  <c:v>1.0264305876315121</c:v>
                </c:pt>
                <c:pt idx="749">
                  <c:v>1.411342057993328</c:v>
                </c:pt>
                <c:pt idx="750">
                  <c:v>1.411342057993328</c:v>
                </c:pt>
                <c:pt idx="751">
                  <c:v>1.667949704901206</c:v>
                </c:pt>
                <c:pt idx="752">
                  <c:v>1.667949704901206</c:v>
                </c:pt>
                <c:pt idx="753">
                  <c:v>2.9509879394405951</c:v>
                </c:pt>
                <c:pt idx="754">
                  <c:v>3.5925070567102901</c:v>
                </c:pt>
                <c:pt idx="755">
                  <c:v>4.1057223505260456</c:v>
                </c:pt>
                <c:pt idx="756">
                  <c:v>4.1057223505260456</c:v>
                </c:pt>
                <c:pt idx="757">
                  <c:v>4.1057223505260456</c:v>
                </c:pt>
                <c:pt idx="758">
                  <c:v>4.1057223505260456</c:v>
                </c:pt>
                <c:pt idx="759">
                  <c:v>4.3623299974339238</c:v>
                </c:pt>
                <c:pt idx="760">
                  <c:v>5.0038491147036197</c:v>
                </c:pt>
                <c:pt idx="761">
                  <c:v>5.3887605850654356</c:v>
                </c:pt>
                <c:pt idx="762">
                  <c:v>6.4151911726969466</c:v>
                </c:pt>
                <c:pt idx="763">
                  <c:v>6.6717988196048283</c:v>
                </c:pt>
                <c:pt idx="764">
                  <c:v>10.520913523222999</c:v>
                </c:pt>
                <c:pt idx="765">
                  <c:v>25.147549396972021</c:v>
                </c:pt>
                <c:pt idx="766">
                  <c:v>21.041827046445981</c:v>
                </c:pt>
                <c:pt idx="767">
                  <c:v>33.35899409802412</c:v>
                </c:pt>
                <c:pt idx="768">
                  <c:v>33.35899409802412</c:v>
                </c:pt>
                <c:pt idx="769">
                  <c:v>32.460867333846522</c:v>
                </c:pt>
                <c:pt idx="770">
                  <c:v>32.20425968693867</c:v>
                </c:pt>
                <c:pt idx="771">
                  <c:v>32.589171157300463</c:v>
                </c:pt>
                <c:pt idx="772">
                  <c:v>32.845778804208358</c:v>
                </c:pt>
                <c:pt idx="773">
                  <c:v>32.332563510392568</c:v>
                </c:pt>
                <c:pt idx="774">
                  <c:v>32.332563510392568</c:v>
                </c:pt>
                <c:pt idx="775">
                  <c:v>32.332563510392568</c:v>
                </c:pt>
                <c:pt idx="776">
                  <c:v>30.792917628945339</c:v>
                </c:pt>
                <c:pt idx="777">
                  <c:v>30.27970233512956</c:v>
                </c:pt>
                <c:pt idx="778">
                  <c:v>29.76648704131382</c:v>
                </c:pt>
                <c:pt idx="779">
                  <c:v>29.894790864767771</c:v>
                </c:pt>
                <c:pt idx="780">
                  <c:v>30.536309982037469</c:v>
                </c:pt>
                <c:pt idx="781">
                  <c:v>30.536309982037469</c:v>
                </c:pt>
                <c:pt idx="782">
                  <c:v>30.536309982037469</c:v>
                </c:pt>
                <c:pt idx="783">
                  <c:v>30.792917628945339</c:v>
                </c:pt>
                <c:pt idx="784">
                  <c:v>30.92122145239928</c:v>
                </c:pt>
                <c:pt idx="785">
                  <c:v>31.30613292276108</c:v>
                </c:pt>
                <c:pt idx="786">
                  <c:v>31.434436746215031</c:v>
                </c:pt>
                <c:pt idx="787">
                  <c:v>31.56274056966895</c:v>
                </c:pt>
                <c:pt idx="788">
                  <c:v>31.04952527585322</c:v>
                </c:pt>
                <c:pt idx="789">
                  <c:v>30.792917628945339</c:v>
                </c:pt>
                <c:pt idx="790">
                  <c:v>30.792917628945339</c:v>
                </c:pt>
                <c:pt idx="791">
                  <c:v>30.536309982037469</c:v>
                </c:pt>
                <c:pt idx="792">
                  <c:v>30.536309982037469</c:v>
                </c:pt>
                <c:pt idx="793">
                  <c:v>30.92122145239928</c:v>
                </c:pt>
                <c:pt idx="794">
                  <c:v>31.30613292276108</c:v>
                </c:pt>
                <c:pt idx="795">
                  <c:v>31.30613292276108</c:v>
                </c:pt>
                <c:pt idx="796">
                  <c:v>31.04952527585322</c:v>
                </c:pt>
                <c:pt idx="797">
                  <c:v>31.04952527585322</c:v>
                </c:pt>
                <c:pt idx="798">
                  <c:v>31.04952527585322</c:v>
                </c:pt>
                <c:pt idx="799">
                  <c:v>31.04952527585322</c:v>
                </c:pt>
                <c:pt idx="800">
                  <c:v>31.04952527585322</c:v>
                </c:pt>
                <c:pt idx="801">
                  <c:v>31.04952527585322</c:v>
                </c:pt>
                <c:pt idx="802">
                  <c:v>32.332563510392568</c:v>
                </c:pt>
                <c:pt idx="803">
                  <c:v>31.819348216576859</c:v>
                </c:pt>
                <c:pt idx="804">
                  <c:v>31.691044393122912</c:v>
                </c:pt>
                <c:pt idx="805">
                  <c:v>31.947652040030789</c:v>
                </c:pt>
                <c:pt idx="806">
                  <c:v>31.947652040030789</c:v>
                </c:pt>
                <c:pt idx="807">
                  <c:v>31.177829099307161</c:v>
                </c:pt>
                <c:pt idx="808">
                  <c:v>31.819348216576859</c:v>
                </c:pt>
                <c:pt idx="809">
                  <c:v>31.434436746215031</c:v>
                </c:pt>
                <c:pt idx="810">
                  <c:v>31.434436746215031</c:v>
                </c:pt>
                <c:pt idx="811">
                  <c:v>31.30613292276108</c:v>
                </c:pt>
                <c:pt idx="812">
                  <c:v>31.56274056966895</c:v>
                </c:pt>
                <c:pt idx="813">
                  <c:v>31.56274056966895</c:v>
                </c:pt>
                <c:pt idx="814">
                  <c:v>31.04952527585322</c:v>
                </c:pt>
                <c:pt idx="815">
                  <c:v>30.66461380549141</c:v>
                </c:pt>
                <c:pt idx="816">
                  <c:v>30.66461380549141</c:v>
                </c:pt>
                <c:pt idx="817">
                  <c:v>30.536309982037469</c:v>
                </c:pt>
                <c:pt idx="818">
                  <c:v>29.63818321785989</c:v>
                </c:pt>
                <c:pt idx="819">
                  <c:v>30.27970233512956</c:v>
                </c:pt>
                <c:pt idx="820">
                  <c:v>29.50987939440596</c:v>
                </c:pt>
                <c:pt idx="821">
                  <c:v>29.124967924044139</c:v>
                </c:pt>
                <c:pt idx="822">
                  <c:v>29.50987939440596</c:v>
                </c:pt>
                <c:pt idx="823">
                  <c:v>28.740056453682321</c:v>
                </c:pt>
                <c:pt idx="824">
                  <c:v>27.970233512958689</c:v>
                </c:pt>
                <c:pt idx="825">
                  <c:v>27.200410572235029</c:v>
                </c:pt>
                <c:pt idx="826">
                  <c:v>26.943802925327169</c:v>
                </c:pt>
                <c:pt idx="827">
                  <c:v>26.173979984603541</c:v>
                </c:pt>
                <c:pt idx="828">
                  <c:v>25.53246086733385</c:v>
                </c:pt>
                <c:pt idx="829">
                  <c:v>24.890941750064151</c:v>
                </c:pt>
                <c:pt idx="830">
                  <c:v>24.634334103156281</c:v>
                </c:pt>
                <c:pt idx="831">
                  <c:v>24.3777264562484</c:v>
                </c:pt>
                <c:pt idx="832">
                  <c:v>24.3777264562484</c:v>
                </c:pt>
                <c:pt idx="833">
                  <c:v>24.890941750064151</c:v>
                </c:pt>
                <c:pt idx="834">
                  <c:v>24.634334103156281</c:v>
                </c:pt>
                <c:pt idx="835">
                  <c:v>24.24942263279446</c:v>
                </c:pt>
                <c:pt idx="836">
                  <c:v>22.06825763407749</c:v>
                </c:pt>
                <c:pt idx="837">
                  <c:v>11.41904028740057</c:v>
                </c:pt>
                <c:pt idx="838">
                  <c:v>0.51321529381575604</c:v>
                </c:pt>
                <c:pt idx="839">
                  <c:v>0.51321529381575604</c:v>
                </c:pt>
                <c:pt idx="840">
                  <c:v>0.51321529381575604</c:v>
                </c:pt>
                <c:pt idx="841">
                  <c:v>0.51321529381575604</c:v>
                </c:pt>
                <c:pt idx="842">
                  <c:v>0.769822940723633</c:v>
                </c:pt>
                <c:pt idx="843">
                  <c:v>0.769822940723633</c:v>
                </c:pt>
                <c:pt idx="844">
                  <c:v>0.769822940723633</c:v>
                </c:pt>
                <c:pt idx="845">
                  <c:v>0.89812676417757298</c:v>
                </c:pt>
                <c:pt idx="846">
                  <c:v>1.0264305876315121</c:v>
                </c:pt>
                <c:pt idx="847">
                  <c:v>0.769822940723633</c:v>
                </c:pt>
                <c:pt idx="848">
                  <c:v>0.51321529381575604</c:v>
                </c:pt>
                <c:pt idx="849">
                  <c:v>0.51321529381575604</c:v>
                </c:pt>
                <c:pt idx="850">
                  <c:v>0.51321529381575604</c:v>
                </c:pt>
                <c:pt idx="851">
                  <c:v>0.51321529381575604</c:v>
                </c:pt>
                <c:pt idx="852">
                  <c:v>0.51321529381575604</c:v>
                </c:pt>
                <c:pt idx="853">
                  <c:v>0.64151911726969502</c:v>
                </c:pt>
                <c:pt idx="854">
                  <c:v>0.64151911726969502</c:v>
                </c:pt>
                <c:pt idx="855">
                  <c:v>0.51321529381575604</c:v>
                </c:pt>
                <c:pt idx="856">
                  <c:v>0.89812676417757298</c:v>
                </c:pt>
                <c:pt idx="857">
                  <c:v>0.769822940723633</c:v>
                </c:pt>
                <c:pt idx="858">
                  <c:v>0.51321529381575604</c:v>
                </c:pt>
                <c:pt idx="859">
                  <c:v>1.5396458814472671</c:v>
                </c:pt>
                <c:pt idx="860">
                  <c:v>1.2830382345393889</c:v>
                </c:pt>
                <c:pt idx="861">
                  <c:v>0.769822940723633</c:v>
                </c:pt>
                <c:pt idx="862">
                  <c:v>1.0264305876315121</c:v>
                </c:pt>
                <c:pt idx="863">
                  <c:v>0.769822940723633</c:v>
                </c:pt>
                <c:pt idx="864">
                  <c:v>0.769822940723633</c:v>
                </c:pt>
                <c:pt idx="865">
                  <c:v>0.769822940723633</c:v>
                </c:pt>
                <c:pt idx="866">
                  <c:v>0.769822940723633</c:v>
                </c:pt>
                <c:pt idx="867">
                  <c:v>0.769822940723633</c:v>
                </c:pt>
                <c:pt idx="868">
                  <c:v>0.769822940723633</c:v>
                </c:pt>
                <c:pt idx="869">
                  <c:v>0.64151911726969502</c:v>
                </c:pt>
                <c:pt idx="870">
                  <c:v>0.769822940723633</c:v>
                </c:pt>
                <c:pt idx="871">
                  <c:v>0.769822940723633</c:v>
                </c:pt>
                <c:pt idx="872">
                  <c:v>0.769822940723633</c:v>
                </c:pt>
                <c:pt idx="873">
                  <c:v>0.769822940723633</c:v>
                </c:pt>
                <c:pt idx="874">
                  <c:v>1.0264305876315121</c:v>
                </c:pt>
                <c:pt idx="875">
                  <c:v>1.2830382345393889</c:v>
                </c:pt>
                <c:pt idx="876">
                  <c:v>0.769822940723633</c:v>
                </c:pt>
                <c:pt idx="877">
                  <c:v>1.2830382345393889</c:v>
                </c:pt>
                <c:pt idx="878">
                  <c:v>0.89812676417757298</c:v>
                </c:pt>
                <c:pt idx="879">
                  <c:v>1.0264305876315121</c:v>
                </c:pt>
                <c:pt idx="880">
                  <c:v>1.0264305876315121</c:v>
                </c:pt>
                <c:pt idx="881">
                  <c:v>0.769822940723633</c:v>
                </c:pt>
                <c:pt idx="882">
                  <c:v>0.89812676417757298</c:v>
                </c:pt>
                <c:pt idx="883">
                  <c:v>0.769822940723633</c:v>
                </c:pt>
                <c:pt idx="884">
                  <c:v>0.89812676417757298</c:v>
                </c:pt>
                <c:pt idx="885">
                  <c:v>0.769822940723633</c:v>
                </c:pt>
                <c:pt idx="886">
                  <c:v>0.64151911726969502</c:v>
                </c:pt>
                <c:pt idx="887">
                  <c:v>0.769822940723633</c:v>
                </c:pt>
                <c:pt idx="888">
                  <c:v>0.64151911726969502</c:v>
                </c:pt>
                <c:pt idx="889">
                  <c:v>0.51321529381575604</c:v>
                </c:pt>
                <c:pt idx="890">
                  <c:v>0.769822940723633</c:v>
                </c:pt>
                <c:pt idx="891">
                  <c:v>0.51321529381575604</c:v>
                </c:pt>
                <c:pt idx="892">
                  <c:v>0.64151911726969502</c:v>
                </c:pt>
                <c:pt idx="893">
                  <c:v>0.51321529381575604</c:v>
                </c:pt>
                <c:pt idx="894">
                  <c:v>0.769822940723633</c:v>
                </c:pt>
                <c:pt idx="895">
                  <c:v>0.51321529381575604</c:v>
                </c:pt>
                <c:pt idx="896">
                  <c:v>0.25660764690787802</c:v>
                </c:pt>
                <c:pt idx="897">
                  <c:v>0.25660764690787802</c:v>
                </c:pt>
                <c:pt idx="898">
                  <c:v>0.25660764690787802</c:v>
                </c:pt>
                <c:pt idx="899">
                  <c:v>0.25660764690787802</c:v>
                </c:pt>
              </c:numCache>
            </c:numRef>
          </c:yVal>
          <c:smooth val="0"/>
          <c:extLst>
            <c:ext xmlns:c16="http://schemas.microsoft.com/office/drawing/2014/chart" uri="{C3380CC4-5D6E-409C-BE32-E72D297353CC}">
              <c16:uniqueId val="{00000004-4AAF-45CF-91C9-D2031A126E1B}"/>
            </c:ext>
          </c:extLst>
        </c:ser>
        <c:dLbls>
          <c:showLegendKey val="0"/>
          <c:showVal val="0"/>
          <c:showCatName val="0"/>
          <c:showSerName val="0"/>
          <c:showPercent val="0"/>
          <c:showBubbleSize val="0"/>
        </c:dLbls>
        <c:axId val="1330434128"/>
        <c:axId val="1330443216"/>
      </c:scatterChart>
      <c:valAx>
        <c:axId val="1330434128"/>
        <c:scaling>
          <c:orientation val="minMax"/>
          <c:max val="65"/>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3000" b="0" i="0" u="none" strike="noStrike" kern="1200" baseline="0">
                    <a:solidFill>
                      <a:schemeClr val="tx1"/>
                    </a:solidFill>
                    <a:latin typeface="Times New Roman" charset="0"/>
                    <a:ea typeface="Times New Roman" charset="0"/>
                    <a:cs typeface="Times New Roman" charset="0"/>
                  </a:defRPr>
                </a:pPr>
                <a:r>
                  <a:rPr lang="en-US" sz="3000">
                    <a:solidFill>
                      <a:schemeClr val="tx1"/>
                    </a:solidFill>
                    <a:latin typeface="Times New Roman" charset="0"/>
                    <a:ea typeface="Times New Roman" charset="0"/>
                    <a:cs typeface="Times New Roman" charset="0"/>
                  </a:rPr>
                  <a:t>X cm</a:t>
                </a:r>
              </a:p>
            </c:rich>
          </c:tx>
          <c:layout>
            <c:manualLayout>
              <c:xMode val="edge"/>
              <c:yMode val="edge"/>
              <c:x val="0.44697475571831102"/>
              <c:y val="0.93215626410295005"/>
            </c:manualLayout>
          </c:layout>
          <c:overlay val="0"/>
          <c:spPr>
            <a:noFill/>
            <a:ln>
              <a:noFill/>
            </a:ln>
            <a:effectLst/>
          </c:spPr>
        </c:title>
        <c:numFmt formatCode="General" sourceLinked="1"/>
        <c:majorTickMark val="none"/>
        <c:minorTickMark val="none"/>
        <c:tickLblPos val="nextTo"/>
        <c:spPr>
          <a:noFill/>
          <a:ln w="9525" cap="rnd">
            <a:solidFill>
              <a:schemeClr val="dk1">
                <a:lumMod val="20000"/>
                <a:lumOff val="80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Times New Roman" charset="0"/>
                <a:ea typeface="Times New Roman" charset="0"/>
                <a:cs typeface="Times New Roman" charset="0"/>
              </a:defRPr>
            </a:pPr>
            <a:endParaRPr lang="en-US"/>
          </a:p>
        </c:txPr>
        <c:crossAx val="1330443216"/>
        <c:crosses val="max"/>
        <c:crossBetween val="midCat"/>
        <c:majorUnit val="5"/>
        <c:minorUnit val="1"/>
      </c:valAx>
      <c:valAx>
        <c:axId val="1330443216"/>
        <c:scaling>
          <c:orientation val="maxMin"/>
          <c:max val="35"/>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3000" b="0" i="0" u="none" strike="noStrike" kern="1200" baseline="0">
                    <a:solidFill>
                      <a:schemeClr val="tx1"/>
                    </a:solidFill>
                    <a:latin typeface="Times New Roman" charset="0"/>
                    <a:ea typeface="Times New Roman" charset="0"/>
                    <a:cs typeface="Times New Roman" charset="0"/>
                  </a:defRPr>
                </a:pPr>
                <a:r>
                  <a:rPr lang="en-US" sz="3000">
                    <a:solidFill>
                      <a:schemeClr val="tx1"/>
                    </a:solidFill>
                    <a:latin typeface="Times New Roman" charset="0"/>
                    <a:ea typeface="Times New Roman" charset="0"/>
                    <a:cs typeface="Times New Roman" charset="0"/>
                  </a:rPr>
                  <a:t>Y cm</a:t>
                </a:r>
              </a:p>
            </c:rich>
          </c:tx>
          <c:layout>
            <c:manualLayout>
              <c:xMode val="edge"/>
              <c:yMode val="edge"/>
              <c:x val="3.5509883712332599E-4"/>
              <c:y val="0.43485140330185101"/>
            </c:manualLayout>
          </c:layout>
          <c:overlay val="0"/>
          <c:spPr>
            <a:noFill/>
            <a:ln>
              <a:noFill/>
            </a:ln>
            <a:effectLst/>
          </c:spPr>
        </c:title>
        <c:numFmt formatCode="General" sourceLinked="1"/>
        <c:majorTickMark val="none"/>
        <c:minorTickMark val="none"/>
        <c:tickLblPos val="nextTo"/>
        <c:spPr>
          <a:noFill/>
          <a:ln w="9525" cap="rnd">
            <a:solidFill>
              <a:schemeClr val="dk1">
                <a:lumMod val="25000"/>
                <a:lumOff val="75000"/>
              </a:schemeClr>
            </a:solidFill>
            <a:round/>
          </a:ln>
          <a:effectLst/>
        </c:spPr>
        <c:txPr>
          <a:bodyPr rot="-60000000" spcFirstLastPara="1" vertOverflow="ellipsis" vert="horz" wrap="square" anchor="ctr" anchorCtr="1"/>
          <a:lstStyle/>
          <a:p>
            <a:pPr>
              <a:defRPr sz="2000" b="0" i="0" u="none" strike="noStrike" kern="1200" spc="0" baseline="0">
                <a:solidFill>
                  <a:schemeClr val="tx1"/>
                </a:solidFill>
                <a:latin typeface="Times" charset="0"/>
                <a:ea typeface="Times" charset="0"/>
                <a:cs typeface="Times" charset="0"/>
              </a:defRPr>
            </a:pPr>
            <a:endParaRPr lang="en-US"/>
          </a:p>
        </c:txPr>
        <c:crossAx val="1330434128"/>
        <c:crossesAt val="0"/>
        <c:crossBetween val="midCat"/>
      </c:valAx>
      <c:spPr>
        <a:gradFill>
          <a:gsLst>
            <a:gs pos="100000">
              <a:schemeClr val="lt1">
                <a:lumMod val="95000"/>
              </a:schemeClr>
            </a:gs>
            <a:gs pos="0">
              <a:schemeClr val="lt1">
                <a:alpha val="0"/>
              </a:schemeClr>
            </a:gs>
          </a:gsLst>
          <a:lin ang="5400000" scaled="0"/>
        </a:gradFill>
        <a:ln>
          <a:noFill/>
        </a:ln>
        <a:effectLst/>
      </c:spPr>
    </c:plotArea>
    <c:legend>
      <c:legendPos val="r"/>
      <c:layout>
        <c:manualLayout>
          <c:xMode val="edge"/>
          <c:yMode val="edge"/>
          <c:x val="0.85849954705213205"/>
          <c:y val="0.37972092684016401"/>
          <c:w val="0.12564683061595799"/>
          <c:h val="0.27590346327277998"/>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Times New Roman" charset="0"/>
              <a:ea typeface="Times New Roman" charset="0"/>
              <a:cs typeface="Times New Roman" charset="0"/>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7AF1F8-AA78-4F6F-87B2-1538DF720EA9}"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2872191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7AF1F8-AA78-4F6F-87B2-1538DF720EA9}"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473758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7AF1F8-AA78-4F6F-87B2-1538DF720EA9}"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196770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7AF1F8-AA78-4F6F-87B2-1538DF720EA9}"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255651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AF1F8-AA78-4F6F-87B2-1538DF720EA9}"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411707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7AF1F8-AA78-4F6F-87B2-1538DF720EA9}" type="datetimeFigureOut">
              <a:rPr lang="en-US" smtClean="0"/>
              <a:pPr/>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358272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7AF1F8-AA78-4F6F-87B2-1538DF720EA9}" type="datetimeFigureOut">
              <a:rPr lang="en-US" smtClean="0"/>
              <a:pPr/>
              <a:t>2/23/2017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296911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7AF1F8-AA78-4F6F-87B2-1538DF720EA9}" type="datetimeFigureOut">
              <a:rPr lang="en-US" smtClean="0"/>
              <a:pPr/>
              <a:t>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326516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AF1F8-AA78-4F6F-87B2-1538DF720EA9}" type="datetimeFigureOut">
              <a:rPr lang="en-US" smtClean="0"/>
              <a:pPr/>
              <a:t>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3504725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AF1F8-AA78-4F6F-87B2-1538DF720EA9}" type="datetimeFigureOut">
              <a:rPr lang="en-US" smtClean="0"/>
              <a:pPr/>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2224146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AF1F8-AA78-4F6F-87B2-1538DF720EA9}" type="datetimeFigureOut">
              <a:rPr lang="en-US" smtClean="0"/>
              <a:pPr/>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E7E24-ADE3-48C8-9F85-6307151A423A}" type="slidenum">
              <a:rPr lang="en-US" smtClean="0"/>
              <a:pPr/>
              <a:t>‹#›</a:t>
            </a:fld>
            <a:endParaRPr lang="en-US"/>
          </a:p>
        </p:txBody>
      </p:sp>
    </p:spTree>
    <p:extLst>
      <p:ext uri="{BB962C8B-B14F-4D97-AF65-F5344CB8AC3E}">
        <p14:creationId xmlns:p14="http://schemas.microsoft.com/office/powerpoint/2010/main" val="211508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207AF1F8-AA78-4F6F-87B2-1538DF720EA9}" type="datetimeFigureOut">
              <a:rPr lang="en-US" smtClean="0"/>
              <a:pPr/>
              <a:t>2/23/2017</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0C8E7E24-ADE3-48C8-9F85-6307151A423A}" type="slidenum">
              <a:rPr lang="en-US" smtClean="0"/>
              <a:pPr/>
              <a:t>‹#›</a:t>
            </a:fld>
            <a:endParaRPr lang="en-US"/>
          </a:p>
        </p:txBody>
      </p:sp>
    </p:spTree>
    <p:extLst>
      <p:ext uri="{BB962C8B-B14F-4D97-AF65-F5344CB8AC3E}">
        <p14:creationId xmlns:p14="http://schemas.microsoft.com/office/powerpoint/2010/main" val="3419583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gif"/><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0"/>
                <a:lumOff val="100000"/>
              </a:schemeClr>
            </a:gs>
            <a:gs pos="96000">
              <a:srgbClr val="84B07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extBox 1"/>
          <p:cNvSpPr txBox="1"/>
          <p:nvPr/>
        </p:nvSpPr>
        <p:spPr>
          <a:xfrm>
            <a:off x="744724" y="4178290"/>
            <a:ext cx="13763268" cy="1123712"/>
          </a:xfrm>
          <a:prstGeom prst="roundRect">
            <a:avLst/>
          </a:prstGeom>
          <a:solidFill>
            <a:schemeClr val="accent6">
              <a:lumMod val="50000"/>
            </a:schemeClr>
          </a:solidFill>
        </p:spPr>
        <p:txBody>
          <a:bodyPr wrap="square" rtlCol="0">
            <a:spAutoFit/>
          </a:bodyPr>
          <a:lstStyle/>
          <a:p>
            <a:pPr lvl="0" algn="ctr"/>
            <a:r>
              <a:rPr lang="en-US" sz="6000" b="1" dirty="0">
                <a:solidFill>
                  <a:schemeClr val="bg1"/>
                </a:solidFill>
                <a:latin typeface="Times New Roman" panose="02020603050405020304" pitchFamily="18" charset="0"/>
                <a:cs typeface="Times New Roman" panose="02020603050405020304" pitchFamily="18" charset="0"/>
              </a:rPr>
              <a:t>Abstract</a:t>
            </a:r>
          </a:p>
        </p:txBody>
      </p:sp>
      <p:sp>
        <p:nvSpPr>
          <p:cNvPr id="12" name="Rounded Rectangle 11"/>
          <p:cNvSpPr/>
          <p:nvPr/>
        </p:nvSpPr>
        <p:spPr>
          <a:xfrm>
            <a:off x="740073" y="444730"/>
            <a:ext cx="42338944" cy="3333033"/>
          </a:xfrm>
          <a:prstGeom prst="roundRect">
            <a:avLst/>
          </a:prstGeom>
          <a:solidFill>
            <a:schemeClr val="accent6">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US" sz="8700" dirty="0">
                <a:solidFill>
                  <a:prstClr val="white"/>
                </a:solidFill>
                <a:latin typeface="Times New Roman" panose="02020603050405020304" pitchFamily="18" charset="0"/>
                <a:cs typeface="Times New Roman" panose="02020603050405020304" pitchFamily="18" charset="0"/>
              </a:rPr>
              <a:t>Activity Levels of </a:t>
            </a:r>
            <a:r>
              <a:rPr lang="en-US" sz="8700" i="1" dirty="0" err="1">
                <a:solidFill>
                  <a:prstClr val="white"/>
                </a:solidFill>
                <a:latin typeface="Times New Roman" panose="02020603050405020304" pitchFamily="18" charset="0"/>
                <a:cs typeface="Times New Roman" panose="02020603050405020304" pitchFamily="18" charset="0"/>
              </a:rPr>
              <a:t>Pentidotea</a:t>
            </a:r>
            <a:r>
              <a:rPr lang="en-US" sz="8700" i="1" dirty="0">
                <a:solidFill>
                  <a:prstClr val="white"/>
                </a:solidFill>
                <a:latin typeface="Times New Roman" panose="02020603050405020304" pitchFamily="18" charset="0"/>
                <a:cs typeface="Times New Roman" panose="02020603050405020304" pitchFamily="18" charset="0"/>
              </a:rPr>
              <a:t> </a:t>
            </a:r>
            <a:r>
              <a:rPr lang="en-US" sz="8700" i="1" dirty="0" err="1">
                <a:solidFill>
                  <a:prstClr val="white"/>
                </a:solidFill>
                <a:latin typeface="Times New Roman" panose="02020603050405020304" pitchFamily="18" charset="0"/>
                <a:cs typeface="Times New Roman" panose="02020603050405020304" pitchFamily="18" charset="0"/>
              </a:rPr>
              <a:t>resecata</a:t>
            </a:r>
            <a:r>
              <a:rPr lang="en-US" sz="8700" i="1" dirty="0">
                <a:solidFill>
                  <a:prstClr val="white"/>
                </a:solidFill>
                <a:latin typeface="Times New Roman" panose="02020603050405020304" pitchFamily="18" charset="0"/>
                <a:cs typeface="Times New Roman" panose="02020603050405020304" pitchFamily="18" charset="0"/>
              </a:rPr>
              <a:t> </a:t>
            </a:r>
            <a:r>
              <a:rPr lang="en-US" sz="8700" dirty="0">
                <a:solidFill>
                  <a:prstClr val="white"/>
                </a:solidFill>
                <a:latin typeface="Times New Roman" panose="02020603050405020304" pitchFamily="18" charset="0"/>
                <a:cs typeface="Times New Roman" panose="02020603050405020304" pitchFamily="18" charset="0"/>
              </a:rPr>
              <a:t>Support Conclusion That the Animal is Photosynthetic</a:t>
            </a:r>
          </a:p>
          <a:p>
            <a:pPr lvl="0" algn="ctr"/>
            <a:endParaRPr lang="en-US" sz="2400" dirty="0">
              <a:solidFill>
                <a:prstClr val="white"/>
              </a:solidFill>
              <a:latin typeface="Times New Roman" panose="02020603050405020304" pitchFamily="18" charset="0"/>
              <a:cs typeface="Times New Roman" panose="02020603050405020304" pitchFamily="18" charset="0"/>
            </a:endParaRPr>
          </a:p>
          <a:p>
            <a:pPr lvl="0" algn="ctr"/>
            <a:r>
              <a:rPr lang="en-US" sz="6000" dirty="0">
                <a:solidFill>
                  <a:prstClr val="white"/>
                </a:solidFill>
                <a:latin typeface="Times New Roman" panose="02020603050405020304" pitchFamily="18" charset="0"/>
                <a:cs typeface="Times New Roman" panose="02020603050405020304" pitchFamily="18" charset="0"/>
              </a:rPr>
              <a:t>Sarah J. Anderson, Faith E. </a:t>
            </a:r>
            <a:r>
              <a:rPr lang="en-US" sz="6000" dirty="0" err="1">
                <a:solidFill>
                  <a:prstClr val="white"/>
                </a:solidFill>
                <a:latin typeface="Times New Roman" panose="02020603050405020304" pitchFamily="18" charset="0"/>
                <a:cs typeface="Times New Roman" panose="02020603050405020304" pitchFamily="18" charset="0"/>
              </a:rPr>
              <a:t>Hunnicutt</a:t>
            </a:r>
            <a:r>
              <a:rPr lang="en-US" sz="6000" dirty="0">
                <a:solidFill>
                  <a:prstClr val="white"/>
                </a:solidFill>
                <a:latin typeface="Times New Roman" panose="02020603050405020304" pitchFamily="18" charset="0"/>
                <a:cs typeface="Times New Roman" panose="02020603050405020304" pitchFamily="18" charset="0"/>
              </a:rPr>
              <a:t>, and David L. Cowles; Walla Walla University, College Place, WA</a:t>
            </a:r>
          </a:p>
        </p:txBody>
      </p:sp>
      <p:sp>
        <p:nvSpPr>
          <p:cNvPr id="5" name="TextBox 4"/>
          <p:cNvSpPr txBox="1"/>
          <p:nvPr/>
        </p:nvSpPr>
        <p:spPr>
          <a:xfrm>
            <a:off x="694882" y="5325282"/>
            <a:ext cx="13915447" cy="563231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green marine isopod </a:t>
            </a:r>
            <a:r>
              <a:rPr lang="en-US" sz="3000" i="1" dirty="0" err="1" smtClean="0">
                <a:latin typeface="Times New Roman" panose="02020603050405020304" pitchFamily="18" charset="0"/>
                <a:cs typeface="Times New Roman" panose="02020603050405020304" pitchFamily="18" charset="0"/>
              </a:rPr>
              <a:t>Pentidotea</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resecata</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lives on eelgrass in shallow beds, exposed to bright </a:t>
            </a:r>
            <a:r>
              <a:rPr lang="en-US" sz="3000" dirty="0" smtClean="0">
                <a:latin typeface="Times New Roman" panose="02020603050405020304" pitchFamily="18" charset="0"/>
                <a:cs typeface="Times New Roman" panose="02020603050405020304" pitchFamily="18" charset="0"/>
              </a:rPr>
              <a:t>sunlight (1). </a:t>
            </a:r>
            <a:r>
              <a:rPr lang="en-US" sz="3000" dirty="0">
                <a:latin typeface="Times New Roman" panose="02020603050405020304" pitchFamily="18" charset="0"/>
                <a:cs typeface="Times New Roman" panose="02020603050405020304" pitchFamily="18" charset="0"/>
              </a:rPr>
              <a:t>Previous dissection work revealed that the animals typically have abundant viable-appearing plant and algal cells in their </a:t>
            </a:r>
            <a:r>
              <a:rPr lang="en-US" sz="3000" dirty="0" smtClean="0">
                <a:latin typeface="Times New Roman" panose="02020603050405020304" pitchFamily="18" charset="0"/>
                <a:cs typeface="Times New Roman" panose="02020603050405020304" pitchFamily="18" charset="0"/>
              </a:rPr>
              <a:t>gut (5). </a:t>
            </a:r>
            <a:r>
              <a:rPr lang="en-US" sz="3000" dirty="0">
                <a:latin typeface="Times New Roman" panose="02020603050405020304" pitchFamily="18" charset="0"/>
                <a:cs typeface="Times New Roman" panose="02020603050405020304" pitchFamily="18" charset="0"/>
              </a:rPr>
              <a:t>Analysis of aerobic respiration showed sharply lower respiration rates in the light. This result suggested that the animals may actually be carrying out photosynthesis along with respiration during the daytime light </a:t>
            </a:r>
            <a:r>
              <a:rPr lang="en-US" sz="3000" dirty="0" smtClean="0">
                <a:latin typeface="Times New Roman" panose="02020603050405020304" pitchFamily="18" charset="0"/>
                <a:cs typeface="Times New Roman" panose="02020603050405020304" pitchFamily="18" charset="0"/>
              </a:rPr>
              <a:t>trials (2). </a:t>
            </a:r>
            <a:r>
              <a:rPr lang="en-US" sz="3000" dirty="0">
                <a:latin typeface="Times New Roman" panose="02020603050405020304" pitchFamily="18" charset="0"/>
                <a:cs typeface="Times New Roman" panose="02020603050405020304" pitchFamily="18" charset="0"/>
              </a:rPr>
              <a:t>However, activity level was not formally quantified in these studies and a pattern of consistently higher activity during night-time darkness could produce a similar result. In this experiment we tracked activity levels of the animals during daytime light periods and nighttime dark periods. There was no significant difference between the activity levels in the light and in the dark, further supporting the conclusion that photosynthesis does indeed take place inside these animals while in the light.</a:t>
            </a:r>
            <a:endParaRPr lang="en-US" sz="30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42783" y="19414726"/>
            <a:ext cx="13915447" cy="6555641"/>
          </a:xfrm>
          <a:prstGeom prst="rect">
            <a:avLst/>
          </a:prstGeom>
          <a:noFill/>
        </p:spPr>
        <p:txBody>
          <a:bodyPr wrap="square" rtlCol="0">
            <a:spAutoFit/>
          </a:bodyPr>
          <a:lstStyle/>
          <a:p>
            <a:r>
              <a:rPr lang="en-US" sz="3000" dirty="0" smtClean="0">
                <a:latin typeface="Times New Roman" panose="02020603050405020304" pitchFamily="18" charset="0"/>
                <a:cs typeface="Times New Roman" panose="02020603050405020304" pitchFamily="18" charset="0"/>
              </a:rPr>
              <a:t>Although internal symbiosis with photosynthetic algae is common among diploblastic animals such as corals, very few species from more complex groups have such a relationship with algae or plant cells (1). The large isopod </a:t>
            </a:r>
            <a:r>
              <a:rPr lang="en-US" sz="3000" i="1" dirty="0" err="1" smtClean="0">
                <a:latin typeface="Times New Roman" panose="02020603050405020304" pitchFamily="18" charset="0"/>
                <a:cs typeface="Times New Roman" panose="02020603050405020304" pitchFamily="18" charset="0"/>
              </a:rPr>
              <a:t>Pentidotea</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resecata</a:t>
            </a:r>
            <a:r>
              <a:rPr lang="en-US" sz="3000" dirty="0" smtClean="0">
                <a:latin typeface="Times New Roman" panose="02020603050405020304" pitchFamily="18" charset="0"/>
                <a:cs typeface="Times New Roman" panose="02020603050405020304" pitchFamily="18" charset="0"/>
              </a:rPr>
              <a:t> (Figure 1) lives and feeds in shallow, sunlit marine eelgrass beds. Its strong green color led to the question of whether it could be one of those unusual higher animal species which contains internal photosynthetic symbionts.  Earlier dissection work has revealed viable-appearing plant cells in its gut and a chlorophyll-like fluorescence (5). Furthermore, the animal’s metabolic use of oxygen is sharply higher in the dark than during the daylight (Figure 2), which is consistent with photosynthesis taking place inside its tissues and counteracting some of the oxygen usage due to respiration (2).  However, this same result could be due to sharply higher activity levels during the dark hours. In this experiment we carefully quantified the activity levels of </a:t>
            </a:r>
            <a:r>
              <a:rPr lang="en-US" sz="3000" i="1" dirty="0" smtClean="0">
                <a:latin typeface="Times New Roman" panose="02020603050405020304" pitchFamily="18" charset="0"/>
                <a:cs typeface="Times New Roman" panose="02020603050405020304" pitchFamily="18" charset="0"/>
              </a:rPr>
              <a:t>P. </a:t>
            </a:r>
            <a:r>
              <a:rPr lang="en-US" sz="3000" i="1" dirty="0" err="1" smtClean="0">
                <a:latin typeface="Times New Roman" panose="02020603050405020304" pitchFamily="18" charset="0"/>
                <a:cs typeface="Times New Roman" panose="02020603050405020304" pitchFamily="18" charset="0"/>
              </a:rPr>
              <a:t>resecata</a:t>
            </a:r>
            <a:r>
              <a:rPr lang="en-US" sz="3000" i="1"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during the light and dark hours of the day to determine whether high night-time activity may serve as an alternative explanation for their day-night differences in measured rate of aerobic metabolism.</a:t>
            </a:r>
            <a:endParaRPr lang="en-US" sz="3000" strike="sngStrike"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5261704" y="5304999"/>
            <a:ext cx="12962444" cy="5863144"/>
          </a:xfrm>
          <a:prstGeom prst="rect">
            <a:avLst/>
          </a:prstGeom>
          <a:noFill/>
        </p:spPr>
        <p:txBody>
          <a:bodyPr wrap="square" rtlCol="0">
            <a:spAutoFit/>
          </a:bodyPr>
          <a:lstStyle/>
          <a:p>
            <a:r>
              <a:rPr lang="en-US" sz="2500" dirty="0" smtClean="0">
                <a:latin typeface="Times New Roman" panose="02020603050405020304" pitchFamily="18" charset="0"/>
                <a:cs typeface="Times New Roman" panose="02020603050405020304" pitchFamily="18" charset="0"/>
              </a:rPr>
              <a:t>In the summer of 2016, </a:t>
            </a:r>
            <a:r>
              <a:rPr lang="en-US" sz="2500" i="1" dirty="0" smtClean="0">
                <a:latin typeface="Times New Roman" panose="02020603050405020304" pitchFamily="18" charset="0"/>
                <a:cs typeface="Times New Roman" panose="02020603050405020304" pitchFamily="18" charset="0"/>
              </a:rPr>
              <a:t>P. </a:t>
            </a:r>
            <a:r>
              <a:rPr lang="en-US" sz="2500" i="1" dirty="0" err="1" smtClean="0">
                <a:latin typeface="Times New Roman" panose="02020603050405020304" pitchFamily="18" charset="0"/>
                <a:cs typeface="Times New Roman" panose="02020603050405020304" pitchFamily="18" charset="0"/>
              </a:rPr>
              <a:t>resecata</a:t>
            </a:r>
            <a:r>
              <a:rPr lang="en-US" sz="2500" i="1" dirty="0" smtClean="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were collected by hand net or plankton net in the shallow </a:t>
            </a:r>
            <a:r>
              <a:rPr lang="en-US" sz="2500" i="1" dirty="0" err="1" smtClean="0">
                <a:latin typeface="Times New Roman" panose="02020603050405020304" pitchFamily="18" charset="0"/>
                <a:cs typeface="Times New Roman" panose="02020603050405020304" pitchFamily="18" charset="0"/>
              </a:rPr>
              <a:t>Zostera</a:t>
            </a:r>
            <a:r>
              <a:rPr lang="en-US" sz="2500" i="1" dirty="0" smtClean="0">
                <a:latin typeface="Times New Roman" panose="02020603050405020304" pitchFamily="18" charset="0"/>
                <a:cs typeface="Times New Roman" panose="02020603050405020304" pitchFamily="18" charset="0"/>
              </a:rPr>
              <a:t> marina </a:t>
            </a:r>
            <a:r>
              <a:rPr lang="en-US" sz="2500" dirty="0" smtClean="0">
                <a:latin typeface="Times New Roman" panose="02020603050405020304" pitchFamily="18" charset="0"/>
                <a:cs typeface="Times New Roman" panose="02020603050405020304" pitchFamily="18" charset="0"/>
              </a:rPr>
              <a:t>eelgrass</a:t>
            </a:r>
            <a:r>
              <a:rPr lang="en-US" sz="2500" i="1" dirty="0" smtClean="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beds of Padilla Bay in Anacortes, Washington. Only individuals over 4 cm in length were used for this experiment. Shortly after collection, the isopods were transferred to circulating sea water tanks filled with </a:t>
            </a:r>
            <a:r>
              <a:rPr lang="en-US" sz="2500" i="1" dirty="0" smtClean="0">
                <a:latin typeface="Times New Roman" panose="02020603050405020304" pitchFamily="18" charset="0"/>
                <a:cs typeface="Times New Roman" panose="02020603050405020304" pitchFamily="18" charset="0"/>
              </a:rPr>
              <a:t>Z. marina</a:t>
            </a:r>
            <a:r>
              <a:rPr lang="en-US" sz="2500" dirty="0" smtClean="0">
                <a:latin typeface="Times New Roman" panose="02020603050405020304" pitchFamily="18" charset="0"/>
                <a:cs typeface="Times New Roman" panose="02020603050405020304" pitchFamily="18" charset="0"/>
              </a:rPr>
              <a:t>, located at the Rosario Beach Marine Laboratory (RBML). For the experiment, 39 animals were transferred in groups of 4 or 5 to a 60 x 36 cm arena filled 5 cm deep with seawater. After a 10-minute acclimation period to the arena, their activity was filmed from directly overhead for 15 minutes both during the daytime and during night-time darkness (Figure 3). An infrared light was used to allow filming in the dark. One frame per second from the resulting video was imported into </a:t>
            </a:r>
            <a:r>
              <a:rPr lang="en-US" sz="2500" dirty="0" err="1" smtClean="0">
                <a:latin typeface="Times New Roman" panose="02020603050405020304" pitchFamily="18" charset="0"/>
                <a:cs typeface="Times New Roman" panose="02020603050405020304" pitchFamily="18" charset="0"/>
              </a:rPr>
              <a:t>ImageJ</a:t>
            </a:r>
            <a:r>
              <a:rPr lang="en-US" sz="2500" dirty="0" smtClean="0">
                <a:latin typeface="Times New Roman" panose="02020603050405020304" pitchFamily="18" charset="0"/>
                <a:cs typeface="Times New Roman" panose="02020603050405020304" pitchFamily="18" charset="0"/>
              </a:rPr>
              <a:t> (900 frames per 15-minute period), and the manual tracking feature was used to track the movement per second and total movement of each isopod during the period (Figure 4). All animals were tested during both day and night. Some groups were tested in the light first, while others were tested first in the dark. After a square-root transformation to normalize the data, total movement and movement per second of the isopods were compared between the day (light) and night (dark) using ANOVA in SPSS</a:t>
            </a:r>
            <a:r>
              <a:rPr lang="en-US" sz="2500" baseline="30000" dirty="0" smtClean="0">
                <a:latin typeface="Times New Roman" panose="02020603050405020304" pitchFamily="18" charset="0"/>
                <a:cs typeface="Times New Roman" panose="02020603050405020304" pitchFamily="18" charset="0"/>
              </a:rPr>
              <a:t>®</a:t>
            </a:r>
            <a:r>
              <a:rPr lang="en-US" sz="2500" dirty="0" smtClean="0">
                <a:latin typeface="Times New Roman" panose="02020603050405020304" pitchFamily="18" charset="0"/>
                <a:cs typeface="Times New Roman" panose="02020603050405020304" pitchFamily="18" charset="0"/>
              </a:rPr>
              <a:t> version 24. After use, the isopods were released to the eelgrass in Padilla Bay.</a:t>
            </a:r>
            <a:endParaRPr lang="en-US" sz="2500" strike="sngStrike"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9264951" y="25185537"/>
            <a:ext cx="14133181" cy="1246495"/>
          </a:xfrm>
          <a:prstGeom prst="rect">
            <a:avLst/>
          </a:prstGeom>
          <a:noFill/>
        </p:spPr>
        <p:txBody>
          <a:bodyPr wrap="square" rtlCol="0">
            <a:spAutoFit/>
          </a:bodyPr>
          <a:lstStyle/>
          <a:p>
            <a:pPr>
              <a:buClr>
                <a:schemeClr val="lt1"/>
              </a:buClr>
              <a:buSzPct val="25000"/>
            </a:pPr>
            <a:r>
              <a:rPr lang="en-US" sz="2500" dirty="0">
                <a:solidFill>
                  <a:schemeClr val="dk1"/>
                </a:solidFill>
                <a:latin typeface="Times"/>
                <a:ea typeface="Times"/>
                <a:cs typeface="Times"/>
                <a:sym typeface="Times"/>
              </a:rPr>
              <a:t>Our sincere thanks to Leah Dann and </a:t>
            </a:r>
            <a:r>
              <a:rPr lang="en-US" sz="2500" dirty="0" err="1">
                <a:solidFill>
                  <a:schemeClr val="dk1"/>
                </a:solidFill>
                <a:latin typeface="Times"/>
                <a:ea typeface="Times"/>
                <a:cs typeface="Times"/>
                <a:sym typeface="Times"/>
              </a:rPr>
              <a:t>Judelle</a:t>
            </a:r>
            <a:r>
              <a:rPr lang="en-US" sz="2500" dirty="0">
                <a:solidFill>
                  <a:schemeClr val="dk1"/>
                </a:solidFill>
                <a:latin typeface="Times"/>
                <a:ea typeface="Times"/>
                <a:cs typeface="Times"/>
                <a:sym typeface="Times"/>
              </a:rPr>
              <a:t> Johnson for help collecting isopods and access to their data, to Brandon Pierce for more help collecting isopods, to the Walla Walla University Biology Department for supporting this research, and to the Rosario Beach Marine Laboratory for providing the facilities.</a:t>
            </a:r>
          </a:p>
        </p:txBody>
      </p:sp>
      <p:sp>
        <p:nvSpPr>
          <p:cNvPr id="9" name="TextBox 8"/>
          <p:cNvSpPr txBox="1"/>
          <p:nvPr/>
        </p:nvSpPr>
        <p:spPr>
          <a:xfrm>
            <a:off x="29264950" y="20362229"/>
            <a:ext cx="13928419" cy="4308872"/>
          </a:xfrm>
          <a:prstGeom prst="rect">
            <a:avLst/>
          </a:prstGeom>
          <a:noFill/>
        </p:spPr>
        <p:txBody>
          <a:bodyPr wrap="square" rtlCol="0">
            <a:spAutoFit/>
          </a:bodyPr>
          <a:lstStyle/>
          <a:p>
            <a:r>
              <a:rPr lang="en-US" sz="3000" dirty="0" smtClean="0">
                <a:latin typeface="Times New Roman" panose="02020603050405020304" pitchFamily="18" charset="0"/>
                <a:cs typeface="Times New Roman" panose="02020603050405020304" pitchFamily="18" charset="0"/>
              </a:rPr>
              <a:t>Since there is no significant difference between the activity levels of </a:t>
            </a:r>
            <a:r>
              <a:rPr lang="en-US" sz="3000" i="1" dirty="0" smtClean="0">
                <a:latin typeface="Times New Roman" panose="02020603050405020304" pitchFamily="18" charset="0"/>
                <a:cs typeface="Times New Roman" panose="02020603050405020304" pitchFamily="18" charset="0"/>
              </a:rPr>
              <a:t>P. </a:t>
            </a:r>
            <a:r>
              <a:rPr lang="en-US" sz="3000" i="1" dirty="0" err="1" smtClean="0">
                <a:latin typeface="Times New Roman" panose="02020603050405020304" pitchFamily="18" charset="0"/>
                <a:cs typeface="Times New Roman" panose="02020603050405020304" pitchFamily="18" charset="0"/>
              </a:rPr>
              <a:t>resecata</a:t>
            </a:r>
            <a:r>
              <a:rPr lang="en-US" sz="3000" i="1"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in the day versus the night, it is evident this isopod uses photosynthesis within its gut, which is the causation of lower aerobic metabolic rates during the day versus the night.</a:t>
            </a:r>
          </a:p>
          <a:p>
            <a:endParaRPr lang="en-US" sz="1600" dirty="0" smtClean="0">
              <a:latin typeface="Times New Roman" panose="02020603050405020304" pitchFamily="18" charset="0"/>
              <a:cs typeface="Times New Roman" panose="02020603050405020304" pitchFamily="18" charset="0"/>
            </a:endParaRPr>
          </a:p>
          <a:p>
            <a:pPr marL="457200" indent="-457200">
              <a:buFont typeface="Wingdings" charset="2"/>
              <a:buChar char="Ø"/>
            </a:pPr>
            <a:r>
              <a:rPr lang="en-US" sz="3400" b="1" dirty="0" smtClean="0">
                <a:solidFill>
                  <a:schemeClr val="accent2"/>
                </a:solidFill>
                <a:latin typeface="Times New Roman" panose="02020603050405020304" pitchFamily="18" charset="0"/>
                <a:cs typeface="Times New Roman" panose="02020603050405020304" pitchFamily="18" charset="0"/>
              </a:rPr>
              <a:t>Photosynthesis is the cause for lower aerobic metabolic rates during the day. </a:t>
            </a:r>
          </a:p>
          <a:p>
            <a:pPr marL="457200" indent="-457200">
              <a:buFont typeface="Wingdings" charset="2"/>
              <a:buChar char="Ø"/>
            </a:pPr>
            <a:r>
              <a:rPr lang="en-US" sz="3400" b="1" i="1" dirty="0" smtClean="0">
                <a:solidFill>
                  <a:schemeClr val="accent2"/>
                </a:solidFill>
                <a:latin typeface="Times New Roman" panose="02020603050405020304" pitchFamily="18" charset="0"/>
                <a:cs typeface="Times New Roman" panose="02020603050405020304" pitchFamily="18" charset="0"/>
              </a:rPr>
              <a:t>P. </a:t>
            </a:r>
            <a:r>
              <a:rPr lang="en-US" sz="3400" b="1" i="1" dirty="0" err="1" smtClean="0">
                <a:solidFill>
                  <a:schemeClr val="accent2"/>
                </a:solidFill>
                <a:latin typeface="Times New Roman" panose="02020603050405020304" pitchFamily="18" charset="0"/>
                <a:cs typeface="Times New Roman" panose="02020603050405020304" pitchFamily="18" charset="0"/>
              </a:rPr>
              <a:t>resecata</a:t>
            </a:r>
            <a:r>
              <a:rPr lang="en-US" sz="3400" b="1" dirty="0" smtClean="0">
                <a:solidFill>
                  <a:schemeClr val="accent2"/>
                </a:solidFill>
                <a:latin typeface="Times New Roman" panose="02020603050405020304" pitchFamily="18" charset="0"/>
                <a:cs typeface="Times New Roman" panose="02020603050405020304" pitchFamily="18" charset="0"/>
              </a:rPr>
              <a:t> </a:t>
            </a:r>
            <a:r>
              <a:rPr lang="en-US" sz="3400" b="1" dirty="0">
                <a:solidFill>
                  <a:schemeClr val="accent2"/>
                </a:solidFill>
                <a:latin typeface="Times New Roman" panose="02020603050405020304" pitchFamily="18" charset="0"/>
                <a:cs typeface="Times New Roman" panose="02020603050405020304" pitchFamily="18" charset="0"/>
              </a:rPr>
              <a:t>does utilize photosynthesis within </a:t>
            </a:r>
            <a:r>
              <a:rPr lang="en-US" sz="3400" b="1">
                <a:solidFill>
                  <a:schemeClr val="accent2"/>
                </a:solidFill>
                <a:latin typeface="Times New Roman" panose="02020603050405020304" pitchFamily="18" charset="0"/>
                <a:cs typeface="Times New Roman" panose="02020603050405020304" pitchFamily="18" charset="0"/>
              </a:rPr>
              <a:t>its </a:t>
            </a:r>
            <a:r>
              <a:rPr lang="en-US" sz="3400" b="1" smtClean="0">
                <a:solidFill>
                  <a:schemeClr val="accent2"/>
                </a:solidFill>
                <a:latin typeface="Times New Roman" panose="02020603050405020304" pitchFamily="18" charset="0"/>
                <a:cs typeface="Times New Roman" panose="02020603050405020304" pitchFamily="18" charset="0"/>
              </a:rPr>
              <a:t>gut.</a:t>
            </a:r>
            <a:endParaRPr lang="en-US" sz="3400" b="1" dirty="0">
              <a:solidFill>
                <a:schemeClr val="accent2"/>
              </a:solidFill>
              <a:latin typeface="Times New Roman" panose="02020603050405020304" pitchFamily="18" charset="0"/>
              <a:cs typeface="Times New Roman" panose="02020603050405020304" pitchFamily="18" charset="0"/>
            </a:endParaRPr>
          </a:p>
          <a:p>
            <a:pPr marL="457200" indent="-457200">
              <a:buFont typeface="Wingdings" charset="2"/>
              <a:buChar char="Ø"/>
            </a:pPr>
            <a:endParaRPr lang="en-US" sz="3600" dirty="0">
              <a:solidFill>
                <a:schemeClr val="accent2"/>
              </a:solidFill>
              <a:latin typeface="Times New Roman" panose="02020603050405020304" pitchFamily="18" charset="0"/>
              <a:cs typeface="Times New Roman" panose="02020603050405020304" pitchFamily="18" charset="0"/>
            </a:endParaRPr>
          </a:p>
          <a:p>
            <a:endParaRPr lang="en-US" sz="3000" dirty="0" smtClean="0">
              <a:latin typeface="Times New Roman" panose="02020603050405020304" pitchFamily="18" charset="0"/>
              <a:cs typeface="Times New Roman" panose="02020603050405020304" pitchFamily="18" charset="0"/>
            </a:endParaRPr>
          </a:p>
        </p:txBody>
      </p:sp>
      <p:sp>
        <p:nvSpPr>
          <p:cNvPr id="10" name="TextBox 9"/>
          <p:cNvSpPr txBox="1"/>
          <p:nvPr/>
        </p:nvSpPr>
        <p:spPr>
          <a:xfrm>
            <a:off x="15194756" y="20382292"/>
            <a:ext cx="12962444" cy="2400657"/>
          </a:xfrm>
          <a:prstGeom prst="rect">
            <a:avLst/>
          </a:prstGeom>
          <a:noFill/>
        </p:spPr>
        <p:txBody>
          <a:bodyPr wrap="square" rtlCol="0">
            <a:spAutoFit/>
          </a:bodyPr>
          <a:lstStyle/>
          <a:p>
            <a:r>
              <a:rPr lang="en-US" sz="3000" dirty="0" smtClean="0">
                <a:latin typeface="Times New Roman" panose="02020603050405020304" pitchFamily="18" charset="0"/>
                <a:cs typeface="Times New Roman" panose="02020603050405020304" pitchFamily="18" charset="0"/>
              </a:rPr>
              <a:t>There was no significant difference between the total distances moved by the animals in the light and in the dark (Figure 5, F = 0.270, P = 0.605). The patterns of second-by-second movement in the day and night were virtually indistinguishable (Figure 6). Animals spent most of their time standing still or with only small movements. Only occasionally did animals move at more than 2 cm/second.</a:t>
            </a:r>
            <a:endParaRPr lang="en-US" sz="3000" strike="sngStrike"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29264950" y="28065256"/>
            <a:ext cx="14133182" cy="2862322"/>
          </a:xfrm>
          <a:prstGeom prst="rect">
            <a:avLst/>
          </a:prstGeom>
          <a:noFill/>
        </p:spPr>
        <p:txBody>
          <a:bodyPr wrap="square" rtlCol="0">
            <a:spAutoFit/>
          </a:bodyPr>
          <a:lstStyle/>
          <a:p>
            <a:pPr>
              <a:buClr>
                <a:schemeClr val="dk1"/>
              </a:buClr>
              <a:buSzPct val="100000"/>
            </a:pPr>
            <a:r>
              <a:rPr lang="en-US" sz="2000" dirty="0" smtClean="0">
                <a:solidFill>
                  <a:schemeClr val="dk1"/>
                </a:solidFill>
                <a:latin typeface="Times"/>
                <a:ea typeface="Times"/>
                <a:cs typeface="Times"/>
                <a:sym typeface="Times"/>
              </a:rPr>
              <a:t>(1) Cowles</a:t>
            </a:r>
            <a:r>
              <a:rPr lang="en-US" sz="2000" dirty="0">
                <a:solidFill>
                  <a:schemeClr val="dk1"/>
                </a:solidFill>
                <a:latin typeface="Times"/>
                <a:ea typeface="Times"/>
                <a:cs typeface="Times"/>
                <a:sym typeface="Times"/>
              </a:rPr>
              <a:t>, D. (2012). </a:t>
            </a:r>
            <a:r>
              <a:rPr lang="en-US" sz="2000" dirty="0" err="1">
                <a:solidFill>
                  <a:schemeClr val="dk1"/>
                </a:solidFill>
                <a:latin typeface="Times"/>
                <a:ea typeface="Times"/>
                <a:cs typeface="Times"/>
                <a:sym typeface="Times"/>
              </a:rPr>
              <a:t>Pentidotea</a:t>
            </a:r>
            <a:r>
              <a:rPr lang="en-US" sz="2000" dirty="0">
                <a:solidFill>
                  <a:schemeClr val="dk1"/>
                </a:solidFill>
                <a:latin typeface="Times"/>
                <a:ea typeface="Times"/>
                <a:cs typeface="Times"/>
                <a:sym typeface="Times"/>
              </a:rPr>
              <a:t> </a:t>
            </a:r>
            <a:r>
              <a:rPr lang="en-US" sz="2000" dirty="0" err="1">
                <a:solidFill>
                  <a:schemeClr val="dk1"/>
                </a:solidFill>
                <a:latin typeface="Times"/>
                <a:ea typeface="Times"/>
                <a:cs typeface="Times"/>
                <a:sym typeface="Times"/>
              </a:rPr>
              <a:t>resecata</a:t>
            </a:r>
            <a:r>
              <a:rPr lang="en-US" sz="2000" dirty="0">
                <a:solidFill>
                  <a:schemeClr val="dk1"/>
                </a:solidFill>
                <a:latin typeface="Times"/>
                <a:ea typeface="Times"/>
                <a:cs typeface="Times"/>
                <a:sym typeface="Times"/>
              </a:rPr>
              <a:t>. Retrieved August 1, 2016, from </a:t>
            </a:r>
            <a:endParaRPr lang="en-US" sz="2000" dirty="0" smtClean="0">
              <a:solidFill>
                <a:schemeClr val="dk1"/>
              </a:solidFill>
              <a:latin typeface="Times"/>
              <a:ea typeface="Times"/>
              <a:cs typeface="Times"/>
              <a:sym typeface="Times"/>
            </a:endParaRPr>
          </a:p>
          <a:p>
            <a:pPr>
              <a:buClr>
                <a:schemeClr val="dk1"/>
              </a:buClr>
              <a:buSzPct val="100000"/>
            </a:pPr>
            <a:r>
              <a:rPr lang="en-US" sz="2000" dirty="0" smtClean="0">
                <a:solidFill>
                  <a:schemeClr val="dk1"/>
                </a:solidFill>
                <a:latin typeface="Times"/>
                <a:ea typeface="Times"/>
                <a:cs typeface="Times"/>
                <a:sym typeface="Times"/>
              </a:rPr>
              <a:t>          https</a:t>
            </a:r>
            <a:r>
              <a:rPr lang="en-US" sz="2000" dirty="0">
                <a:solidFill>
                  <a:schemeClr val="dk1"/>
                </a:solidFill>
                <a:latin typeface="Times"/>
                <a:ea typeface="Times"/>
                <a:cs typeface="Times"/>
                <a:sym typeface="Times"/>
              </a:rPr>
              <a:t>://inverts.wallawalla.edu/Arthropoda/Crustacea/Malacostraca/Eumalacostraca/Peracarida/Isopoda/Valvifera/Family-  </a:t>
            </a:r>
            <a:endParaRPr lang="en-US" sz="2000" dirty="0" smtClean="0">
              <a:solidFill>
                <a:schemeClr val="dk1"/>
              </a:solidFill>
              <a:latin typeface="Times"/>
              <a:ea typeface="Times"/>
              <a:cs typeface="Times"/>
              <a:sym typeface="Times"/>
            </a:endParaRPr>
          </a:p>
          <a:p>
            <a:pPr>
              <a:buClr>
                <a:schemeClr val="dk1"/>
              </a:buClr>
              <a:buSzPct val="100000"/>
            </a:pPr>
            <a:r>
              <a:rPr lang="en-US" sz="2000" dirty="0">
                <a:solidFill>
                  <a:schemeClr val="dk1"/>
                </a:solidFill>
                <a:latin typeface="Times"/>
                <a:ea typeface="Times"/>
                <a:cs typeface="Times"/>
                <a:sym typeface="Times"/>
              </a:rPr>
              <a:t> </a:t>
            </a:r>
            <a:r>
              <a:rPr lang="en-US" sz="2000" dirty="0" smtClean="0">
                <a:solidFill>
                  <a:schemeClr val="dk1"/>
                </a:solidFill>
                <a:latin typeface="Times"/>
                <a:ea typeface="Times"/>
                <a:cs typeface="Times"/>
                <a:sym typeface="Times"/>
              </a:rPr>
              <a:t>         </a:t>
            </a:r>
            <a:r>
              <a:rPr lang="en-US" sz="2000" dirty="0" err="1" smtClean="0">
                <a:solidFill>
                  <a:schemeClr val="dk1"/>
                </a:solidFill>
                <a:latin typeface="Times"/>
                <a:ea typeface="Times"/>
                <a:cs typeface="Times"/>
                <a:sym typeface="Times"/>
              </a:rPr>
              <a:t>Idoteidae</a:t>
            </a:r>
            <a:r>
              <a:rPr lang="en-US" sz="2000" dirty="0" smtClean="0">
                <a:solidFill>
                  <a:schemeClr val="dk1"/>
                </a:solidFill>
                <a:latin typeface="Times"/>
                <a:ea typeface="Times"/>
                <a:cs typeface="Times"/>
                <a:sym typeface="Times"/>
              </a:rPr>
              <a:t>/</a:t>
            </a:r>
            <a:r>
              <a:rPr lang="en-US" sz="2000" dirty="0" err="1" smtClean="0">
                <a:solidFill>
                  <a:schemeClr val="dk1"/>
                </a:solidFill>
                <a:latin typeface="Times"/>
                <a:ea typeface="Times"/>
                <a:cs typeface="Times"/>
                <a:sym typeface="Times"/>
              </a:rPr>
              <a:t>Idotea_resecata.html</a:t>
            </a:r>
            <a:endParaRPr lang="en-US" sz="2000" dirty="0">
              <a:solidFill>
                <a:schemeClr val="dk1"/>
              </a:solidFill>
              <a:latin typeface="Times"/>
              <a:ea typeface="Times"/>
              <a:cs typeface="Times"/>
              <a:sym typeface="Times"/>
            </a:endParaRPr>
          </a:p>
          <a:p>
            <a:pPr>
              <a:buClr>
                <a:schemeClr val="dk1"/>
              </a:buClr>
              <a:buSzPct val="100000"/>
            </a:pPr>
            <a:r>
              <a:rPr lang="en-US" sz="2000" dirty="0" smtClean="0">
                <a:solidFill>
                  <a:schemeClr val="dk1"/>
                </a:solidFill>
                <a:latin typeface="Times"/>
                <a:ea typeface="Times"/>
                <a:cs typeface="Times"/>
                <a:sym typeface="Times"/>
              </a:rPr>
              <a:t>(2) Cowles</a:t>
            </a:r>
            <a:r>
              <a:rPr lang="en-US" sz="2000" dirty="0">
                <a:solidFill>
                  <a:schemeClr val="dk1"/>
                </a:solidFill>
                <a:latin typeface="Times"/>
                <a:ea typeface="Times"/>
                <a:cs typeface="Times"/>
                <a:sym typeface="Times"/>
              </a:rPr>
              <a:t>, J. (2015). </a:t>
            </a:r>
            <a:r>
              <a:rPr lang="en-US" sz="2000" i="1" dirty="0">
                <a:solidFill>
                  <a:schemeClr val="dk1"/>
                </a:solidFill>
                <a:latin typeface="Times"/>
                <a:ea typeface="Times"/>
                <a:cs typeface="Times"/>
                <a:sym typeface="Times"/>
              </a:rPr>
              <a:t>Does Photosynthesis Take Place in the Gut of </a:t>
            </a:r>
            <a:r>
              <a:rPr lang="en-US" sz="2000" i="1" dirty="0" err="1">
                <a:solidFill>
                  <a:schemeClr val="dk1"/>
                </a:solidFill>
                <a:latin typeface="Times"/>
                <a:ea typeface="Times"/>
                <a:cs typeface="Times"/>
                <a:sym typeface="Times"/>
              </a:rPr>
              <a:t>Pentidotea</a:t>
            </a:r>
            <a:r>
              <a:rPr lang="en-US" sz="2000" i="1" dirty="0">
                <a:solidFill>
                  <a:schemeClr val="dk1"/>
                </a:solidFill>
                <a:latin typeface="Times"/>
                <a:ea typeface="Times"/>
                <a:cs typeface="Times"/>
                <a:sym typeface="Times"/>
              </a:rPr>
              <a:t> </a:t>
            </a:r>
            <a:r>
              <a:rPr lang="en-US" sz="2000" i="1" dirty="0" err="1">
                <a:solidFill>
                  <a:schemeClr val="dk1"/>
                </a:solidFill>
                <a:latin typeface="Times"/>
                <a:ea typeface="Times"/>
                <a:cs typeface="Times"/>
                <a:sym typeface="Times"/>
              </a:rPr>
              <a:t>resecata</a:t>
            </a:r>
            <a:r>
              <a:rPr lang="en-US" sz="2000" i="1" dirty="0">
                <a:solidFill>
                  <a:schemeClr val="dk1"/>
                </a:solidFill>
                <a:latin typeface="Times"/>
                <a:ea typeface="Times"/>
                <a:cs typeface="Times"/>
                <a:sym typeface="Times"/>
              </a:rPr>
              <a:t>?</a:t>
            </a:r>
            <a:r>
              <a:rPr lang="en-US" sz="2000" dirty="0">
                <a:solidFill>
                  <a:schemeClr val="dk1"/>
                </a:solidFill>
                <a:latin typeface="Times"/>
                <a:ea typeface="Times"/>
                <a:cs typeface="Times"/>
                <a:sym typeface="Times"/>
              </a:rPr>
              <a:t> M.S. thesis, Walla Walla University. </a:t>
            </a:r>
          </a:p>
          <a:p>
            <a:pPr>
              <a:buClr>
                <a:schemeClr val="dk1"/>
              </a:buClr>
              <a:buSzPct val="100000"/>
            </a:pPr>
            <a:r>
              <a:rPr lang="en-US" sz="2000" dirty="0" smtClean="0">
                <a:solidFill>
                  <a:schemeClr val="dk1"/>
                </a:solidFill>
                <a:latin typeface="Times"/>
                <a:ea typeface="Times"/>
                <a:cs typeface="Times"/>
                <a:sym typeface="Times"/>
              </a:rPr>
              <a:t>(3) </a:t>
            </a:r>
            <a:r>
              <a:rPr lang="en-US" sz="2000" dirty="0" err="1" smtClean="0">
                <a:solidFill>
                  <a:schemeClr val="dk1"/>
                </a:solidFill>
                <a:latin typeface="Times"/>
                <a:ea typeface="Times"/>
                <a:cs typeface="Times"/>
                <a:sym typeface="Times"/>
              </a:rPr>
              <a:t>Kozloff</a:t>
            </a:r>
            <a:r>
              <a:rPr lang="en-US" sz="2000" dirty="0">
                <a:solidFill>
                  <a:schemeClr val="dk1"/>
                </a:solidFill>
                <a:latin typeface="Times"/>
                <a:ea typeface="Times"/>
                <a:cs typeface="Times"/>
                <a:sym typeface="Times"/>
              </a:rPr>
              <a:t>, E., &amp; Price, L. (1996). Marine invertebrates of the Pacific Northwest. Seattle: University of Washington Press.</a:t>
            </a:r>
          </a:p>
          <a:p>
            <a:pPr>
              <a:buClr>
                <a:schemeClr val="dk1"/>
              </a:buClr>
              <a:buSzPct val="100000"/>
            </a:pPr>
            <a:r>
              <a:rPr lang="en-US" sz="2000" dirty="0" smtClean="0">
                <a:solidFill>
                  <a:schemeClr val="dk1"/>
                </a:solidFill>
                <a:latin typeface="Times"/>
                <a:ea typeface="Times"/>
                <a:cs typeface="Times"/>
                <a:sym typeface="Times"/>
              </a:rPr>
              <a:t>(4) Lee</a:t>
            </a:r>
            <a:r>
              <a:rPr lang="en-US" sz="2000" dirty="0">
                <a:solidFill>
                  <a:schemeClr val="dk1"/>
                </a:solidFill>
                <a:latin typeface="Times"/>
                <a:ea typeface="Times"/>
                <a:cs typeface="Times"/>
                <a:sym typeface="Times"/>
              </a:rPr>
              <a:t>, W., &amp; Gilchrist, B. (1972). Pigmentation, color change and the ecology of the marine isopod </a:t>
            </a:r>
            <a:r>
              <a:rPr lang="en-US" sz="2000" i="1" dirty="0" err="1">
                <a:solidFill>
                  <a:schemeClr val="dk1"/>
                </a:solidFill>
                <a:latin typeface="Times"/>
                <a:ea typeface="Times"/>
                <a:cs typeface="Times"/>
                <a:sym typeface="Times"/>
              </a:rPr>
              <a:t>Idotea</a:t>
            </a:r>
            <a:r>
              <a:rPr lang="en-US" sz="2000" i="1" dirty="0">
                <a:solidFill>
                  <a:schemeClr val="dk1"/>
                </a:solidFill>
                <a:latin typeface="Times"/>
                <a:ea typeface="Times"/>
                <a:cs typeface="Times"/>
                <a:sym typeface="Times"/>
              </a:rPr>
              <a:t> </a:t>
            </a:r>
            <a:r>
              <a:rPr lang="en-US" sz="2000" i="1" dirty="0" err="1">
                <a:solidFill>
                  <a:schemeClr val="dk1"/>
                </a:solidFill>
                <a:latin typeface="Times"/>
                <a:ea typeface="Times"/>
                <a:cs typeface="Times"/>
                <a:sym typeface="Times"/>
              </a:rPr>
              <a:t>resecata</a:t>
            </a:r>
            <a:r>
              <a:rPr lang="en-US" sz="2000" dirty="0">
                <a:solidFill>
                  <a:schemeClr val="dk1"/>
                </a:solidFill>
                <a:latin typeface="Times"/>
                <a:ea typeface="Times"/>
                <a:cs typeface="Times"/>
                <a:sym typeface="Times"/>
              </a:rPr>
              <a:t>. Journal of </a:t>
            </a:r>
            <a:endParaRPr lang="en-US" sz="2000" dirty="0" smtClean="0">
              <a:solidFill>
                <a:schemeClr val="dk1"/>
              </a:solidFill>
              <a:latin typeface="Times"/>
              <a:ea typeface="Times"/>
              <a:cs typeface="Times"/>
              <a:sym typeface="Times"/>
            </a:endParaRPr>
          </a:p>
          <a:p>
            <a:pPr>
              <a:buClr>
                <a:schemeClr val="dk1"/>
              </a:buClr>
              <a:buSzPct val="100000"/>
            </a:pPr>
            <a:r>
              <a:rPr lang="en-US" sz="2000" dirty="0">
                <a:solidFill>
                  <a:schemeClr val="dk1"/>
                </a:solidFill>
                <a:latin typeface="Times"/>
                <a:ea typeface="Times"/>
                <a:cs typeface="Times"/>
                <a:sym typeface="Times"/>
              </a:rPr>
              <a:t> </a:t>
            </a:r>
            <a:r>
              <a:rPr lang="en-US" sz="2000" dirty="0" smtClean="0">
                <a:solidFill>
                  <a:schemeClr val="dk1"/>
                </a:solidFill>
                <a:latin typeface="Times"/>
                <a:ea typeface="Times"/>
                <a:cs typeface="Times"/>
                <a:sym typeface="Times"/>
              </a:rPr>
              <a:t>         Experimental </a:t>
            </a:r>
            <a:r>
              <a:rPr lang="en-US" sz="2000" dirty="0">
                <a:solidFill>
                  <a:schemeClr val="dk1"/>
                </a:solidFill>
                <a:latin typeface="Times"/>
                <a:ea typeface="Times"/>
                <a:cs typeface="Times"/>
                <a:sym typeface="Times"/>
              </a:rPr>
              <a:t>Marine Biology and Ecology, 10(1), 1–27.</a:t>
            </a:r>
          </a:p>
          <a:p>
            <a:pPr>
              <a:buClr>
                <a:schemeClr val="dk1"/>
              </a:buClr>
              <a:buSzPct val="100000"/>
            </a:pPr>
            <a:r>
              <a:rPr lang="en-US" sz="2000" dirty="0" smtClean="0">
                <a:solidFill>
                  <a:schemeClr val="dk1"/>
                </a:solidFill>
                <a:latin typeface="Times"/>
                <a:ea typeface="Times"/>
                <a:cs typeface="Times"/>
                <a:sym typeface="Times"/>
              </a:rPr>
              <a:t>(5) McLarty, S. (2015). </a:t>
            </a:r>
            <a:r>
              <a:rPr lang="en-US" sz="2000" i="1" dirty="0" smtClean="0">
                <a:solidFill>
                  <a:schemeClr val="dk1"/>
                </a:solidFill>
                <a:latin typeface="Times"/>
                <a:ea typeface="Times"/>
                <a:cs typeface="Times"/>
                <a:sym typeface="Times"/>
              </a:rPr>
              <a:t>Gut Content and Pigment Analysis in the Marine Isopod </a:t>
            </a:r>
            <a:r>
              <a:rPr lang="en-US" sz="2000" i="1" dirty="0" err="1" smtClean="0">
                <a:solidFill>
                  <a:schemeClr val="dk1"/>
                </a:solidFill>
                <a:latin typeface="Times"/>
                <a:ea typeface="Times"/>
                <a:cs typeface="Times"/>
                <a:sym typeface="Times"/>
              </a:rPr>
              <a:t>Pentidotea</a:t>
            </a:r>
            <a:r>
              <a:rPr lang="en-US" sz="2000" i="1" dirty="0" smtClean="0">
                <a:solidFill>
                  <a:schemeClr val="dk1"/>
                </a:solidFill>
                <a:latin typeface="Times"/>
                <a:ea typeface="Times"/>
                <a:cs typeface="Times"/>
                <a:sym typeface="Times"/>
              </a:rPr>
              <a:t> </a:t>
            </a:r>
            <a:r>
              <a:rPr lang="en-US" sz="2000" i="1" dirty="0" err="1" smtClean="0">
                <a:solidFill>
                  <a:schemeClr val="dk1"/>
                </a:solidFill>
                <a:latin typeface="Times"/>
                <a:ea typeface="Times"/>
                <a:cs typeface="Times"/>
                <a:sym typeface="Times"/>
              </a:rPr>
              <a:t>Resecata</a:t>
            </a:r>
            <a:r>
              <a:rPr lang="en-US" sz="2000" i="1" dirty="0" smtClean="0">
                <a:solidFill>
                  <a:schemeClr val="dk1"/>
                </a:solidFill>
                <a:latin typeface="Times"/>
                <a:ea typeface="Times"/>
                <a:cs typeface="Times"/>
                <a:sym typeface="Times"/>
              </a:rPr>
              <a:t>. </a:t>
            </a:r>
          </a:p>
          <a:p>
            <a:pPr>
              <a:buClr>
                <a:schemeClr val="dk1"/>
              </a:buClr>
              <a:buSzPct val="100000"/>
            </a:pPr>
            <a:r>
              <a:rPr lang="en-US" sz="2000" dirty="0" smtClean="0">
                <a:solidFill>
                  <a:schemeClr val="dk1"/>
                </a:solidFill>
                <a:latin typeface="Times"/>
                <a:ea typeface="Times"/>
                <a:cs typeface="Times"/>
                <a:sym typeface="Times"/>
              </a:rPr>
              <a:t>          M.S. thesis, Walla Walla University.</a:t>
            </a:r>
          </a:p>
        </p:txBody>
      </p:sp>
      <p:sp>
        <p:nvSpPr>
          <p:cNvPr id="39" name="Rectangle 38"/>
          <p:cNvSpPr/>
          <p:nvPr/>
        </p:nvSpPr>
        <p:spPr>
          <a:xfrm>
            <a:off x="29347487" y="4164130"/>
            <a:ext cx="13227939" cy="736693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p:cNvPicPr>
            <a:picLocks noChangeAspect="1" noChangeArrowheads="1"/>
          </p:cNvPicPr>
          <p:nvPr/>
        </p:nvPicPr>
        <p:blipFill>
          <a:blip r:embed="rId2" cstate="print"/>
          <a:srcRect/>
          <a:stretch>
            <a:fillRect/>
          </a:stretch>
        </p:blipFill>
        <p:spPr bwMode="auto">
          <a:xfrm>
            <a:off x="16477841" y="22871230"/>
            <a:ext cx="11076949" cy="8875760"/>
          </a:xfrm>
          <a:prstGeom prst="rect">
            <a:avLst/>
          </a:prstGeom>
          <a:noFill/>
          <a:ln w="9525">
            <a:noFill/>
            <a:miter lim="800000"/>
            <a:headEnd/>
            <a:tailEnd/>
          </a:ln>
        </p:spPr>
      </p:pic>
      <p:pic>
        <p:nvPicPr>
          <p:cNvPr id="1028" name="Picture 4" descr="C:\Users\Sarah\AppData\Local\Temp\Pentidotea_cm_traveled_by_Second.gif"/>
          <p:cNvPicPr>
            <a:picLocks noChangeAspect="1" noChangeArrowheads="1"/>
          </p:cNvPicPr>
          <p:nvPr/>
        </p:nvPicPr>
        <p:blipFill>
          <a:blip r:embed="rId3" cstate="print"/>
          <a:srcRect r="7593"/>
          <a:stretch>
            <a:fillRect/>
          </a:stretch>
        </p:blipFill>
        <p:spPr bwMode="auto">
          <a:xfrm>
            <a:off x="29882889" y="4171146"/>
            <a:ext cx="12692538" cy="7202066"/>
          </a:xfrm>
          <a:prstGeom prst="rect">
            <a:avLst/>
          </a:prstGeom>
          <a:noFill/>
        </p:spPr>
      </p:pic>
      <p:pic>
        <p:nvPicPr>
          <p:cNvPr id="1030" name="Picture 6" descr="https://lh5.googleusercontent.com/EgB0s-T8_3I3ieIxk4XlSp0rPPmfwe53EUwX234qxlFvurNRxyWtX37veCyrxnjBNzVyU8iHPe-4EBfrU1v_lMxNuv5i13iYEzgUhZ-CBbi-g3wl4rjJWiVpYcrw8xVaFJxFRdb5"/>
          <p:cNvPicPr>
            <a:picLocks noChangeAspect="1" noChangeArrowheads="1"/>
          </p:cNvPicPr>
          <p:nvPr/>
        </p:nvPicPr>
        <p:blipFill>
          <a:blip r:embed="rId4" cstate="print"/>
          <a:srcRect/>
          <a:stretch>
            <a:fillRect/>
          </a:stretch>
        </p:blipFill>
        <p:spPr bwMode="auto">
          <a:xfrm>
            <a:off x="740073" y="11683479"/>
            <a:ext cx="5814314" cy="4363077"/>
          </a:xfrm>
          <a:prstGeom prst="rect">
            <a:avLst/>
          </a:prstGeom>
          <a:noFill/>
        </p:spPr>
      </p:pic>
      <p:pic>
        <p:nvPicPr>
          <p:cNvPr id="1042" name="Picture 18" descr="https://wallawalla.edu/fileadmin/user_upload/Web_Services/Logo/Primary_Logo_Files/WWU_logo_green_600.jpg"/>
          <p:cNvPicPr>
            <a:picLocks noChangeAspect="1" noChangeArrowheads="1"/>
          </p:cNvPicPr>
          <p:nvPr/>
        </p:nvPicPr>
        <p:blipFill>
          <a:blip r:embed="rId5" cstate="print"/>
          <a:srcRect l="17880" t="16150" r="20981" b="23095"/>
          <a:stretch>
            <a:fillRect/>
          </a:stretch>
        </p:blipFill>
        <p:spPr bwMode="auto">
          <a:xfrm>
            <a:off x="39979600" y="29945504"/>
            <a:ext cx="3316150" cy="2471471"/>
          </a:xfrm>
          <a:prstGeom prst="rect">
            <a:avLst/>
          </a:prstGeom>
          <a:noFill/>
        </p:spPr>
      </p:pic>
      <p:sp>
        <p:nvSpPr>
          <p:cNvPr id="14" name="Rectangle 13"/>
          <p:cNvSpPr/>
          <p:nvPr/>
        </p:nvSpPr>
        <p:spPr>
          <a:xfrm>
            <a:off x="6731540" y="10879570"/>
            <a:ext cx="7808232" cy="553812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TextBox 18"/>
          <p:cNvSpPr txBox="1"/>
          <p:nvPr/>
        </p:nvSpPr>
        <p:spPr>
          <a:xfrm>
            <a:off x="693583" y="16094401"/>
            <a:ext cx="5833241" cy="83099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1.  </a:t>
            </a:r>
            <a:r>
              <a:rPr lang="en-US" sz="2400" i="1" dirty="0" err="1" smtClean="0">
                <a:latin typeface="Times New Roman" pitchFamily="18" charset="0"/>
                <a:cs typeface="Times New Roman" pitchFamily="18" charset="0"/>
              </a:rPr>
              <a:t>Pentidotea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resecata</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on </a:t>
            </a:r>
            <a:r>
              <a:rPr lang="en-US" sz="2400" i="1" dirty="0" err="1" smtClean="0">
                <a:latin typeface="Times New Roman" pitchFamily="18" charset="0"/>
                <a:cs typeface="Times New Roman" pitchFamily="18" charset="0"/>
              </a:rPr>
              <a:t>Zostera</a:t>
            </a:r>
            <a:r>
              <a:rPr lang="en-US" sz="2400" i="1" dirty="0" smtClean="0">
                <a:latin typeface="Times New Roman" pitchFamily="18" charset="0"/>
                <a:cs typeface="Times New Roman" pitchFamily="18" charset="0"/>
              </a:rPr>
              <a:t> marina </a:t>
            </a:r>
            <a:r>
              <a:rPr lang="en-US" sz="2400" dirty="0" smtClean="0">
                <a:latin typeface="Times New Roman" pitchFamily="18" charset="0"/>
                <a:cs typeface="Times New Roman" pitchFamily="18" charset="0"/>
              </a:rPr>
              <a:t>eelgrass at RBML.</a:t>
            </a:r>
            <a:endParaRPr lang="en-US" sz="2400" b="1" dirty="0">
              <a:latin typeface="Times New Roman" pitchFamily="18" charset="0"/>
              <a:cs typeface="Times New Roman" pitchFamily="18" charset="0"/>
            </a:endParaRPr>
          </a:p>
        </p:txBody>
      </p:sp>
      <p:sp>
        <p:nvSpPr>
          <p:cNvPr id="22" name="TextBox 21"/>
          <p:cNvSpPr txBox="1"/>
          <p:nvPr/>
        </p:nvSpPr>
        <p:spPr>
          <a:xfrm>
            <a:off x="15356855" y="31870491"/>
            <a:ext cx="13230472" cy="461665"/>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Figure 5.  </a:t>
            </a:r>
            <a:r>
              <a:rPr lang="en-US" sz="2400" dirty="0" err="1" smtClean="0">
                <a:latin typeface="Times New Roman" pitchFamily="18" charset="0"/>
                <a:cs typeface="Times New Roman" pitchFamily="18" charset="0"/>
              </a:rPr>
              <a:t>Boxplot</a:t>
            </a:r>
            <a:r>
              <a:rPr lang="en-US" sz="2400" dirty="0" smtClean="0">
                <a:latin typeface="Times New Roman" pitchFamily="18" charset="0"/>
                <a:cs typeface="Times New Roman" pitchFamily="18" charset="0"/>
              </a:rPr>
              <a:t> of the total cm traveled by all </a:t>
            </a:r>
            <a:r>
              <a:rPr lang="en-US" sz="2400" i="1" dirty="0" smtClean="0">
                <a:latin typeface="Times New Roman" pitchFamily="18" charset="0"/>
                <a:cs typeface="Times New Roman" pitchFamily="18" charset="0"/>
              </a:rPr>
              <a:t>P. </a:t>
            </a:r>
            <a:r>
              <a:rPr lang="en-US" sz="2400" i="1" dirty="0" err="1" smtClean="0">
                <a:latin typeface="Times New Roman" pitchFamily="18" charset="0"/>
                <a:cs typeface="Times New Roman" pitchFamily="18" charset="0"/>
              </a:rPr>
              <a:t>resecata</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tested in the dark versus the light.</a:t>
            </a:r>
            <a:endParaRPr lang="en-US" sz="2400" b="1" dirty="0">
              <a:latin typeface="Times New Roman" pitchFamily="18" charset="0"/>
              <a:cs typeface="Times New Roman" pitchFamily="18" charset="0"/>
            </a:endParaRPr>
          </a:p>
        </p:txBody>
      </p:sp>
      <p:sp>
        <p:nvSpPr>
          <p:cNvPr id="23" name="TextBox 22"/>
          <p:cNvSpPr txBox="1"/>
          <p:nvPr/>
        </p:nvSpPr>
        <p:spPr>
          <a:xfrm>
            <a:off x="29264950" y="11629587"/>
            <a:ext cx="13138484" cy="120032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6.  </a:t>
            </a:r>
            <a:r>
              <a:rPr lang="en-US" sz="2400" dirty="0" smtClean="0">
                <a:latin typeface="Times New Roman" pitchFamily="18" charset="0"/>
                <a:cs typeface="Times New Roman" pitchFamily="18" charset="0"/>
              </a:rPr>
              <a:t>The second-by-second pattern of movement of </a:t>
            </a:r>
            <a:r>
              <a:rPr lang="en-US" sz="2400" i="1" dirty="0" smtClean="0">
                <a:latin typeface="Times New Roman" pitchFamily="18" charset="0"/>
                <a:cs typeface="Times New Roman" pitchFamily="18" charset="0"/>
              </a:rPr>
              <a:t>P. </a:t>
            </a:r>
            <a:r>
              <a:rPr lang="en-US" sz="2400" i="1" dirty="0" err="1" smtClean="0">
                <a:latin typeface="Times New Roman" pitchFamily="18" charset="0"/>
                <a:cs typeface="Times New Roman" pitchFamily="18" charset="0"/>
              </a:rPr>
              <a:t>resecata</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the light (A) and in the dark (B). The patterns are nearly indistinguishable and few moves of were &gt; 2 cm/second, which would correspond to about ½ body length per second.</a:t>
            </a:r>
            <a:endParaRPr lang="en-US" sz="2400" b="1" dirty="0">
              <a:latin typeface="Times New Roman" pitchFamily="18" charset="0"/>
              <a:cs typeface="Times New Roman" pitchFamily="18" charset="0"/>
            </a:endParaRPr>
          </a:p>
        </p:txBody>
      </p:sp>
      <p:graphicFrame>
        <p:nvGraphicFramePr>
          <p:cNvPr id="25" name="Chart 24"/>
          <p:cNvGraphicFramePr>
            <a:graphicFrameLocks/>
          </p:cNvGraphicFramePr>
          <p:nvPr>
            <p:extLst>
              <p:ext uri="{D42A27DB-BD31-4B8C-83A1-F6EECF244321}">
                <p14:modId xmlns:p14="http://schemas.microsoft.com/office/powerpoint/2010/main" val="1772384694"/>
              </p:ext>
            </p:extLst>
          </p:nvPr>
        </p:nvGraphicFramePr>
        <p:xfrm>
          <a:off x="16531644" y="11361673"/>
          <a:ext cx="10414002" cy="7019808"/>
        </p:xfrm>
        <a:graphic>
          <a:graphicData uri="http://schemas.openxmlformats.org/drawingml/2006/chart">
            <c:chart xmlns:c="http://schemas.openxmlformats.org/drawingml/2006/chart" xmlns:r="http://schemas.openxmlformats.org/officeDocument/2006/relationships" r:id="rId6"/>
          </a:graphicData>
        </a:graphic>
      </p:graphicFrame>
      <p:pic>
        <p:nvPicPr>
          <p:cNvPr id="3" name="Picture 2"/>
          <p:cNvPicPr>
            <a:picLocks noChangeAspect="1"/>
          </p:cNvPicPr>
          <p:nvPr/>
        </p:nvPicPr>
        <p:blipFill>
          <a:blip r:embed="rId7">
            <a:extLst>
              <a:ext uri="{BEBA8EAE-BF5A-486C-A8C5-ECC9F3942E4B}">
                <a14:imgProps xmlns:a14="http://schemas.microsoft.com/office/drawing/2010/main">
                  <a14:imgLayer r:embed="rId8">
                    <a14:imgEffect>
                      <a14:brightnessContrast contrast="44000"/>
                    </a14:imgEffect>
                  </a14:imgLayer>
                </a14:imgProps>
              </a:ext>
              <a:ext uri="{28A0092B-C50C-407E-A947-70E740481C1C}">
                <a14:useLocalDpi xmlns:a14="http://schemas.microsoft.com/office/drawing/2010/main" val="0"/>
              </a:ext>
            </a:extLst>
          </a:blip>
          <a:stretch>
            <a:fillRect/>
          </a:stretch>
        </p:blipFill>
        <p:spPr>
          <a:xfrm>
            <a:off x="642783" y="26712053"/>
            <a:ext cx="8191347" cy="5460898"/>
          </a:xfrm>
          <a:prstGeom prst="rect">
            <a:avLst/>
          </a:prstGeom>
          <a:ln w="28575">
            <a:solidFill>
              <a:schemeClr val="tx1"/>
            </a:solidFill>
          </a:ln>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56813" y="11098808"/>
            <a:ext cx="7308950" cy="5206117"/>
          </a:xfrm>
          <a:prstGeom prst="rect">
            <a:avLst/>
          </a:prstGeom>
        </p:spPr>
      </p:pic>
      <p:sp>
        <p:nvSpPr>
          <p:cNvPr id="27" name="TextBox 26"/>
          <p:cNvSpPr txBox="1"/>
          <p:nvPr/>
        </p:nvSpPr>
        <p:spPr>
          <a:xfrm>
            <a:off x="6731540" y="16501507"/>
            <a:ext cx="7725651" cy="120032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2.  </a:t>
            </a:r>
            <a:r>
              <a:rPr lang="en-US" sz="2400" dirty="0" smtClean="0">
                <a:latin typeface="Times New Roman" pitchFamily="18" charset="0"/>
                <a:cs typeface="Times New Roman" pitchFamily="18" charset="0"/>
              </a:rPr>
              <a:t>Rates of aerobic metabolism of P. </a:t>
            </a:r>
            <a:r>
              <a:rPr lang="en-US" sz="2400" dirty="0" err="1" smtClean="0">
                <a:latin typeface="Times New Roman" pitchFamily="18" charset="0"/>
                <a:cs typeface="Times New Roman" pitchFamily="18" charset="0"/>
              </a:rPr>
              <a:t>resecata</a:t>
            </a:r>
            <a:r>
              <a:rPr lang="en-US" sz="2400" dirty="0" smtClean="0">
                <a:latin typeface="Times New Roman" pitchFamily="18" charset="0"/>
                <a:cs typeface="Times New Roman" pitchFamily="18" charset="0"/>
              </a:rPr>
              <a:t> during the night are significantly higher than during the day (P = 0.0001). From (2).</a:t>
            </a:r>
            <a:endParaRPr lang="en-US" sz="2400" dirty="0">
              <a:latin typeface="Times New Roman" pitchFamily="18" charset="0"/>
              <a:cs typeface="Times New Roman" pitchFamily="18" charset="0"/>
            </a:endParaRPr>
          </a:p>
        </p:txBody>
      </p:sp>
      <p:sp>
        <p:nvSpPr>
          <p:cNvPr id="28" name="TextBox 27"/>
          <p:cNvSpPr txBox="1"/>
          <p:nvPr/>
        </p:nvSpPr>
        <p:spPr>
          <a:xfrm>
            <a:off x="9088197" y="26560801"/>
            <a:ext cx="3770988" cy="2308324"/>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3.  </a:t>
            </a:r>
            <a:r>
              <a:rPr lang="en-US" sz="2400" dirty="0" smtClean="0">
                <a:latin typeface="Times New Roman" pitchFamily="18" charset="0"/>
                <a:cs typeface="Times New Roman" pitchFamily="18" charset="0"/>
              </a:rPr>
              <a:t>5 individuals in the arena for recording activity. In this view from the video camera the arena is in darkness, illuminated by an infrared light</a:t>
            </a:r>
            <a:r>
              <a:rPr lang="en-US" sz="2400" i="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29" name="TextBox 28"/>
          <p:cNvSpPr txBox="1"/>
          <p:nvPr/>
        </p:nvSpPr>
        <p:spPr>
          <a:xfrm>
            <a:off x="16088107" y="18503955"/>
            <a:ext cx="11577666"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Figure 4.  </a:t>
            </a:r>
            <a:r>
              <a:rPr lang="en-US" sz="2400" dirty="0" smtClean="0">
                <a:latin typeface="Times New Roman" pitchFamily="18" charset="0"/>
                <a:cs typeface="Times New Roman" pitchFamily="18" charset="0"/>
              </a:rPr>
              <a:t>The tracks of 5 individuals over 15 minutes in the arena, as recorded by ImageJ.</a:t>
            </a:r>
            <a:endParaRPr lang="en-US" sz="2400" b="1" dirty="0">
              <a:latin typeface="Times New Roman" pitchFamily="18" charset="0"/>
              <a:cs typeface="Times New Roman" pitchFamily="18" charset="0"/>
            </a:endParaRPr>
          </a:p>
        </p:txBody>
      </p:sp>
      <p:sp>
        <p:nvSpPr>
          <p:cNvPr id="31" name="TextBox 30"/>
          <p:cNvSpPr txBox="1"/>
          <p:nvPr/>
        </p:nvSpPr>
        <p:spPr>
          <a:xfrm>
            <a:off x="29177434" y="14294036"/>
            <a:ext cx="13938299" cy="4708981"/>
          </a:xfrm>
          <a:prstGeom prst="rect">
            <a:avLst/>
          </a:prstGeom>
          <a:noFill/>
        </p:spPr>
        <p:txBody>
          <a:bodyPr wrap="square" rtlCol="0">
            <a:spAutoFit/>
          </a:bodyPr>
          <a:lstStyle/>
          <a:p>
            <a:r>
              <a:rPr lang="en-US" sz="3000" dirty="0" smtClean="0">
                <a:latin typeface="Times New Roman" panose="02020603050405020304" pitchFamily="18" charset="0"/>
                <a:cs typeface="Times New Roman" panose="02020603050405020304" pitchFamily="18" charset="0"/>
              </a:rPr>
              <a:t>These results clearly show that a higher level of activity during the night is not the reason that these animals use oxygen significantly more rapidly during the night than during the day (2). Although activity level can have a strong effect on the rate of aerobic metabolism, there was no significant difference between the animals’ activity levels during night and day. Furthermore, the large majority of time the animals were not moving at all or moving very slowly. Under these conditions activity level is likely to have little effect on rate of aerobic metabolism. These results eliminate differences in activity as the source of the differences in rate of oxygen usage, and support the conclusion that photosynthesis within the animal’s gut is indeed the source of this difference.</a:t>
            </a:r>
            <a:endParaRPr lang="en-US" sz="3000" strike="sngStrike" dirty="0" smtClean="0">
              <a:latin typeface="Times New Roman" panose="02020603050405020304" pitchFamily="18" charset="0"/>
              <a:cs typeface="Times New Roman" panose="02020603050405020304" pitchFamily="18" charset="0"/>
            </a:endParaRPr>
          </a:p>
        </p:txBody>
      </p:sp>
      <p:sp>
        <p:nvSpPr>
          <p:cNvPr id="30" name="TextBox 29"/>
          <p:cNvSpPr txBox="1"/>
          <p:nvPr/>
        </p:nvSpPr>
        <p:spPr>
          <a:xfrm>
            <a:off x="693583" y="18197341"/>
            <a:ext cx="13763268" cy="1123712"/>
          </a:xfrm>
          <a:prstGeom prst="roundRect">
            <a:avLst/>
          </a:prstGeom>
          <a:solidFill>
            <a:schemeClr val="accent6">
              <a:lumMod val="50000"/>
            </a:schemeClr>
          </a:solidFill>
        </p:spPr>
        <p:txBody>
          <a:bodyPr wrap="square" rtlCol="0">
            <a:spAutoFit/>
          </a:bodyPr>
          <a:lstStyle/>
          <a:p>
            <a:pPr algn="ctr"/>
            <a:r>
              <a:rPr lang="en-US" sz="6000" b="1" dirty="0">
                <a:solidFill>
                  <a:schemeClr val="bg1"/>
                </a:solidFill>
                <a:latin typeface="Times New Roman" panose="02020603050405020304" pitchFamily="18" charset="0"/>
                <a:cs typeface="Times New Roman" panose="02020603050405020304" pitchFamily="18" charset="0"/>
              </a:rPr>
              <a:t>Introduction</a:t>
            </a:r>
          </a:p>
        </p:txBody>
      </p:sp>
      <p:sp>
        <p:nvSpPr>
          <p:cNvPr id="32" name="TextBox 31"/>
          <p:cNvSpPr txBox="1"/>
          <p:nvPr/>
        </p:nvSpPr>
        <p:spPr>
          <a:xfrm>
            <a:off x="15312503" y="4164130"/>
            <a:ext cx="13230473" cy="1123712"/>
          </a:xfrm>
          <a:prstGeom prst="roundRect">
            <a:avLst/>
          </a:prstGeom>
          <a:solidFill>
            <a:schemeClr val="accent6">
              <a:lumMod val="50000"/>
            </a:schemeClr>
          </a:solidFill>
        </p:spPr>
        <p:txBody>
          <a:bodyPr wrap="square" rtlCol="0">
            <a:spAutoFit/>
          </a:bodyPr>
          <a:lstStyle/>
          <a:p>
            <a:pPr algn="ctr"/>
            <a:r>
              <a:rPr lang="en-US" sz="6000" b="1" dirty="0">
                <a:solidFill>
                  <a:schemeClr val="bg1"/>
                </a:solidFill>
                <a:latin typeface="Times New Roman" panose="02020603050405020304" pitchFamily="18" charset="0"/>
                <a:cs typeface="Times New Roman" panose="02020603050405020304" pitchFamily="18" charset="0"/>
              </a:rPr>
              <a:t>Methods</a:t>
            </a:r>
          </a:p>
        </p:txBody>
      </p:sp>
      <p:sp>
        <p:nvSpPr>
          <p:cNvPr id="33" name="TextBox 32"/>
          <p:cNvSpPr txBox="1"/>
          <p:nvPr/>
        </p:nvSpPr>
        <p:spPr>
          <a:xfrm>
            <a:off x="15261703" y="19231501"/>
            <a:ext cx="13230473" cy="1123712"/>
          </a:xfrm>
          <a:prstGeom prst="roundRect">
            <a:avLst/>
          </a:prstGeom>
          <a:solidFill>
            <a:schemeClr val="accent6">
              <a:lumMod val="50000"/>
            </a:schemeClr>
          </a:solidFill>
        </p:spPr>
        <p:txBody>
          <a:bodyPr wrap="square" rtlCol="0">
            <a:spAutoFit/>
          </a:bodyPr>
          <a:lstStyle/>
          <a:p>
            <a:pPr algn="ctr"/>
            <a:r>
              <a:rPr lang="en-US" sz="6000" b="1" dirty="0">
                <a:solidFill>
                  <a:schemeClr val="bg1"/>
                </a:solidFill>
                <a:latin typeface="Times New Roman" panose="02020603050405020304" pitchFamily="18" charset="0"/>
                <a:cs typeface="Times New Roman" panose="02020603050405020304" pitchFamily="18" charset="0"/>
              </a:rPr>
              <a:t>Results</a:t>
            </a:r>
            <a:endParaRPr lang="en-US" sz="3000" dirty="0">
              <a:solidFill>
                <a:schemeClr val="bg1"/>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29264950" y="13070095"/>
            <a:ext cx="13915668" cy="1123712"/>
          </a:xfrm>
          <a:prstGeom prst="roundRect">
            <a:avLst/>
          </a:prstGeom>
          <a:solidFill>
            <a:schemeClr val="accent6">
              <a:lumMod val="50000"/>
            </a:schemeClr>
          </a:solidFill>
        </p:spPr>
        <p:txBody>
          <a:bodyPr wrap="square" rtlCol="0">
            <a:spAutoFit/>
          </a:bodyPr>
          <a:lstStyle/>
          <a:p>
            <a:pPr algn="ctr"/>
            <a:r>
              <a:rPr lang="en-US" sz="6000" b="1" dirty="0">
                <a:solidFill>
                  <a:schemeClr val="bg1"/>
                </a:solidFill>
                <a:latin typeface="Times New Roman" panose="02020603050405020304" pitchFamily="18" charset="0"/>
                <a:cs typeface="Times New Roman" panose="02020603050405020304" pitchFamily="18" charset="0"/>
              </a:rPr>
              <a:t>Discussion</a:t>
            </a:r>
            <a:endParaRPr lang="en-US" sz="3000" dirty="0">
              <a:solidFill>
                <a:schemeClr val="bg1"/>
              </a:solidFill>
              <a:latin typeface="Times New Roman" panose="02020603050405020304" pitchFamily="18" charset="0"/>
              <a:cs typeface="Times New Roman" panose="02020603050405020304" pitchFamily="18" charset="0"/>
            </a:endParaRPr>
          </a:p>
        </p:txBody>
      </p:sp>
      <p:sp>
        <p:nvSpPr>
          <p:cNvPr id="35" name="TextBox 34"/>
          <p:cNvSpPr txBox="1"/>
          <p:nvPr/>
        </p:nvSpPr>
        <p:spPr>
          <a:xfrm>
            <a:off x="29315750" y="23954623"/>
            <a:ext cx="13763268" cy="1123712"/>
          </a:xfrm>
          <a:prstGeom prst="roundRect">
            <a:avLst/>
          </a:prstGeom>
          <a:solidFill>
            <a:schemeClr val="accent6">
              <a:lumMod val="50000"/>
            </a:schemeClr>
          </a:solidFill>
        </p:spPr>
        <p:txBody>
          <a:bodyPr wrap="square" rtlCol="0">
            <a:spAutoFit/>
          </a:bodyPr>
          <a:lstStyle/>
          <a:p>
            <a:pPr algn="ctr"/>
            <a:r>
              <a:rPr lang="en-US" sz="6000" b="1" dirty="0" smtClean="0">
                <a:solidFill>
                  <a:schemeClr val="bg1"/>
                </a:solidFill>
                <a:latin typeface="Times New Roman" panose="02020603050405020304" pitchFamily="18" charset="0"/>
                <a:cs typeface="Times New Roman" panose="02020603050405020304" pitchFamily="18" charset="0"/>
              </a:rPr>
              <a:t>Acknowledgements</a:t>
            </a:r>
            <a:endParaRPr lang="en-US" sz="3000" dirty="0">
              <a:solidFill>
                <a:schemeClr val="bg1"/>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29315750" y="26838723"/>
            <a:ext cx="13763268" cy="1123712"/>
          </a:xfrm>
          <a:prstGeom prst="roundRect">
            <a:avLst/>
          </a:prstGeom>
          <a:solidFill>
            <a:schemeClr val="accent6">
              <a:lumMod val="50000"/>
            </a:schemeClr>
          </a:solidFill>
        </p:spPr>
        <p:txBody>
          <a:bodyPr wrap="square" rtlCol="0">
            <a:spAutoFit/>
          </a:bodyPr>
          <a:lstStyle/>
          <a:p>
            <a:pPr algn="ctr"/>
            <a:r>
              <a:rPr lang="en-US" sz="6000" b="1" dirty="0" smtClean="0">
                <a:solidFill>
                  <a:schemeClr val="bg1"/>
                </a:solidFill>
                <a:latin typeface="Times New Roman" panose="02020603050405020304" pitchFamily="18" charset="0"/>
                <a:cs typeface="Times New Roman" panose="02020603050405020304" pitchFamily="18" charset="0"/>
              </a:rPr>
              <a:t>Literature Cited</a:t>
            </a:r>
            <a:endParaRPr lang="en-US" sz="3000" dirty="0">
              <a:solidFill>
                <a:schemeClr val="bg1"/>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29315749" y="19231501"/>
            <a:ext cx="13763268" cy="1123712"/>
          </a:xfrm>
          <a:prstGeom prst="roundRect">
            <a:avLst/>
          </a:prstGeom>
          <a:solidFill>
            <a:schemeClr val="accent6">
              <a:lumMod val="50000"/>
            </a:schemeClr>
          </a:solidFill>
        </p:spPr>
        <p:txBody>
          <a:bodyPr wrap="square" rtlCol="0">
            <a:spAutoFit/>
          </a:bodyPr>
          <a:lstStyle/>
          <a:p>
            <a:pPr algn="ctr"/>
            <a:r>
              <a:rPr lang="en-US" sz="6000" b="1" dirty="0">
                <a:solidFill>
                  <a:schemeClr val="bg1"/>
                </a:solidFill>
                <a:latin typeface="Times New Roman" panose="02020603050405020304" pitchFamily="18" charset="0"/>
                <a:cs typeface="Times New Roman" panose="02020603050405020304" pitchFamily="18" charset="0"/>
              </a:rPr>
              <a:t>Conclusions</a:t>
            </a:r>
            <a:endParaRPr lang="en-US"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127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2697</TotalTime>
  <Words>1351</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Times</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Anderson</dc:creator>
  <cp:lastModifiedBy>David Cowles</cp:lastModifiedBy>
  <cp:revision>67</cp:revision>
  <dcterms:created xsi:type="dcterms:W3CDTF">2017-01-16T14:43:08Z</dcterms:created>
  <dcterms:modified xsi:type="dcterms:W3CDTF">2017-02-23T16:21:58Z</dcterms:modified>
</cp:coreProperties>
</file>